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5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96" r:id="rId8"/>
    <p:sldId id="297" r:id="rId9"/>
    <p:sldId id="298" r:id="rId10"/>
    <p:sldId id="294" r:id="rId11"/>
    <p:sldId id="262" r:id="rId12"/>
    <p:sldId id="263" r:id="rId13"/>
    <p:sldId id="295" r:id="rId14"/>
    <p:sldId id="299" r:id="rId15"/>
    <p:sldId id="300" r:id="rId16"/>
    <p:sldId id="264" r:id="rId17"/>
    <p:sldId id="301" r:id="rId18"/>
    <p:sldId id="266" r:id="rId19"/>
    <p:sldId id="302" r:id="rId20"/>
    <p:sldId id="303" r:id="rId21"/>
  </p:sldIdLst>
  <p:sldSz cx="9144000" cy="5143500" type="screen16x9"/>
  <p:notesSz cx="6858000" cy="9144000"/>
  <p:embeddedFontLst>
    <p:embeddedFont>
      <p:font typeface="Play" pitchFamily="2" charset="0"/>
      <p:regular r:id="rId23"/>
      <p:bold r:id="rId24"/>
    </p:embeddedFont>
    <p:embeddedFont>
      <p:font typeface="Source Sans Pro" panose="020B0503030403020204" pitchFamily="3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5311">
          <p15:clr>
            <a:srgbClr val="EA4335"/>
          </p15:clr>
        </p15:guide>
        <p15:guide id="2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D1336A2-31C2-4F1F-BA82-0CA29CD88E2D}">
  <a:tblStyle styleId="{FD1336A2-31C2-4F1F-BA82-0CA29CD88E2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9"/>
  </p:normalViewPr>
  <p:slideViewPr>
    <p:cSldViewPr snapToGrid="0">
      <p:cViewPr varScale="1">
        <p:scale>
          <a:sx n="136" d="100"/>
          <a:sy n="136" d="100"/>
        </p:scale>
        <p:origin x="968" y="184"/>
      </p:cViewPr>
      <p:guideLst>
        <p:guide pos="5311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5" name="Google Shape;2635;g10b651380e3_0_15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6" name="Google Shape;2636;g10b651380e3_0_15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7" name="Google Shape;2717;g10b651380e3_0_25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8" name="Google Shape;2718;g10b651380e3_0_25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" name="Google Shape;2723;g10aca425ebe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4" name="Google Shape;2724;g10aca425ebe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" name="Google Shape;2723;g10aca425ebe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4" name="Google Shape;2724;g10aca425ebe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12758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6" name="Google Shape;2746;g10a69f07881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7" name="Google Shape;2747;g10a69f07881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2" name="Google Shape;2692;g10b651380e3_0_22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3" name="Google Shape;2693;g10b651380e3_0_22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623794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2" name="Google Shape;2812;g10a69f07881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3" name="Google Shape;2813;g10a69f07881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2" name="Google Shape;2812;g10a69f07881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3" name="Google Shape;2813;g10a69f07881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4746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6" name="Google Shape;2646;gfd291ba3e9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7" name="Google Shape;2647;gfd291ba3e9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" name="Google Shape;2652;g10a69f07881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3" name="Google Shape;2653;g10a69f07881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" name="Google Shape;2663;g10b651380e3_0_19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4" name="Google Shape;2664;g10b651380e3_0_19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2" name="Google Shape;2692;g10b651380e3_0_22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3" name="Google Shape;2693;g10b651380e3_0_22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6" name="Google Shape;2706;g10b651380e3_0_20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7" name="Google Shape;2707;g10b651380e3_0_20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2" name="Google Shape;2692;g10b651380e3_0_22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3" name="Google Shape;2693;g10b651380e3_0_22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524735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6" name="Google Shape;2706;g10b651380e3_0_20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7" name="Google Shape;2707;g10b651380e3_0_20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06796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2" name="Google Shape;2692;g10b651380e3_0_22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3" name="Google Shape;2693;g10b651380e3_0_22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33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282800" y="1285125"/>
            <a:ext cx="6578400" cy="222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2pPr>
            <a:lvl3pPr lvl="2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3pPr>
            <a:lvl4pPr lvl="3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4pPr>
            <a:lvl5pPr lvl="4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5pPr>
            <a:lvl6pPr lvl="5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6pPr>
            <a:lvl7pPr lvl="6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7pPr>
            <a:lvl8pPr lvl="7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8pPr>
            <a:lvl9pPr lvl="8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211600" y="3865700"/>
            <a:ext cx="4720800" cy="37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50"/>
              <a:buNone/>
              <a:defRPr sz="165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-3640848" y="2185426"/>
            <a:ext cx="4088811" cy="4088811"/>
            <a:chOff x="-3640848" y="2185426"/>
            <a:chExt cx="4088811" cy="4088811"/>
          </a:xfrm>
        </p:grpSpPr>
        <p:sp>
          <p:nvSpPr>
            <p:cNvPr id="12" name="Google Shape;12;p2"/>
            <p:cNvSpPr/>
            <p:nvPr/>
          </p:nvSpPr>
          <p:spPr>
            <a:xfrm flipH="1">
              <a:off x="-3640848" y="2185426"/>
              <a:ext cx="4088811" cy="4088811"/>
            </a:xfrm>
            <a:custGeom>
              <a:avLst/>
              <a:gdLst/>
              <a:ahLst/>
              <a:cxnLst/>
              <a:rect l="l" t="t" r="r" b="b"/>
              <a:pathLst>
                <a:path w="21100" h="21100" fill="none" extrusionOk="0">
                  <a:moveTo>
                    <a:pt x="21100" y="21099"/>
                  </a:moveTo>
                  <a:lnTo>
                    <a:pt x="1" y="21099"/>
                  </a:lnTo>
                  <a:lnTo>
                    <a:pt x="1" y="3911"/>
                  </a:lnTo>
                  <a:lnTo>
                    <a:pt x="3809" y="0"/>
                  </a:lnTo>
                  <a:lnTo>
                    <a:pt x="2110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>
              <a:off x="-3640848" y="2185426"/>
              <a:ext cx="4088811" cy="4088811"/>
            </a:xfrm>
            <a:custGeom>
              <a:avLst/>
              <a:gdLst/>
              <a:ahLst/>
              <a:cxnLst/>
              <a:rect l="l" t="t" r="r" b="b"/>
              <a:pathLst>
                <a:path w="21100" h="21100" fill="none" extrusionOk="0">
                  <a:moveTo>
                    <a:pt x="21100" y="21099"/>
                  </a:moveTo>
                  <a:lnTo>
                    <a:pt x="1" y="21099"/>
                  </a:lnTo>
                  <a:lnTo>
                    <a:pt x="1" y="3911"/>
                  </a:lnTo>
                  <a:lnTo>
                    <a:pt x="3809" y="0"/>
                  </a:lnTo>
                  <a:lnTo>
                    <a:pt x="2110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" name="Google Shape;14;p2"/>
          <p:cNvGrpSpPr/>
          <p:nvPr/>
        </p:nvGrpSpPr>
        <p:grpSpPr>
          <a:xfrm>
            <a:off x="-2722250" y="-1079764"/>
            <a:ext cx="3769563" cy="11358057"/>
            <a:chOff x="-2722250" y="-1079764"/>
            <a:chExt cx="3769563" cy="11358057"/>
          </a:xfrm>
        </p:grpSpPr>
        <p:sp>
          <p:nvSpPr>
            <p:cNvPr id="15" name="Google Shape;15;p2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dist="190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" name="Google Shape;29;p2"/>
          <p:cNvGrpSpPr/>
          <p:nvPr/>
        </p:nvGrpSpPr>
        <p:grpSpPr>
          <a:xfrm>
            <a:off x="746900" y="-550225"/>
            <a:ext cx="1982975" cy="2013575"/>
            <a:chOff x="746900" y="-550225"/>
            <a:chExt cx="1982975" cy="2013575"/>
          </a:xfrm>
        </p:grpSpPr>
        <p:sp>
          <p:nvSpPr>
            <p:cNvPr id="30" name="Google Shape;30;p2"/>
            <p:cNvSpPr/>
            <p:nvPr/>
          </p:nvSpPr>
          <p:spPr>
            <a:xfrm>
              <a:off x="857425" y="-430200"/>
              <a:ext cx="1746850" cy="1775450"/>
            </a:xfrm>
            <a:custGeom>
              <a:avLst/>
              <a:gdLst/>
              <a:ahLst/>
              <a:cxnLst/>
              <a:rect l="l" t="t" r="r" b="b"/>
              <a:pathLst>
                <a:path w="69874" h="71018" extrusionOk="0">
                  <a:moveTo>
                    <a:pt x="0" y="71018"/>
                  </a:moveTo>
                  <a:lnTo>
                    <a:pt x="23258" y="47640"/>
                  </a:lnTo>
                  <a:lnTo>
                    <a:pt x="21067" y="32258"/>
                  </a:lnTo>
                  <a:lnTo>
                    <a:pt x="36760" y="15827"/>
                  </a:lnTo>
                  <a:lnTo>
                    <a:pt x="53571" y="15803"/>
                  </a:lnTo>
                  <a:lnTo>
                    <a:pt x="69874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dist="19050" algn="bl" rotWithShape="0">
                <a:schemeClr val="accent1"/>
              </a:outerShdw>
            </a:effectLst>
          </p:spPr>
        </p:sp>
        <p:sp>
          <p:nvSpPr>
            <p:cNvPr id="31" name="Google Shape;31;p2"/>
            <p:cNvSpPr/>
            <p:nvPr/>
          </p:nvSpPr>
          <p:spPr>
            <a:xfrm>
              <a:off x="746900" y="1312750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2579275" y="-550225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857425" y="-430200"/>
              <a:ext cx="1746850" cy="1775450"/>
            </a:xfrm>
            <a:custGeom>
              <a:avLst/>
              <a:gdLst/>
              <a:ahLst/>
              <a:cxnLst/>
              <a:rect l="l" t="t" r="r" b="b"/>
              <a:pathLst>
                <a:path w="69874" h="71018" extrusionOk="0">
                  <a:moveTo>
                    <a:pt x="0" y="71018"/>
                  </a:moveTo>
                  <a:lnTo>
                    <a:pt x="23258" y="47640"/>
                  </a:lnTo>
                  <a:lnTo>
                    <a:pt x="21067" y="32258"/>
                  </a:lnTo>
                  <a:lnTo>
                    <a:pt x="36760" y="15827"/>
                  </a:lnTo>
                  <a:lnTo>
                    <a:pt x="53571" y="15803"/>
                  </a:lnTo>
                  <a:lnTo>
                    <a:pt x="69874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</p:grpSp>
      <p:grpSp>
        <p:nvGrpSpPr>
          <p:cNvPr id="34" name="Google Shape;34;p2"/>
          <p:cNvGrpSpPr/>
          <p:nvPr/>
        </p:nvGrpSpPr>
        <p:grpSpPr>
          <a:xfrm>
            <a:off x="8129425" y="2555026"/>
            <a:ext cx="4222888" cy="4088811"/>
            <a:chOff x="8129425" y="2555026"/>
            <a:chExt cx="4222888" cy="4088811"/>
          </a:xfrm>
        </p:grpSpPr>
        <p:sp>
          <p:nvSpPr>
            <p:cNvPr id="35" name="Google Shape;35;p2"/>
            <p:cNvSpPr/>
            <p:nvPr/>
          </p:nvSpPr>
          <p:spPr>
            <a:xfrm>
              <a:off x="8263502" y="2555026"/>
              <a:ext cx="4088811" cy="4088811"/>
            </a:xfrm>
            <a:custGeom>
              <a:avLst/>
              <a:gdLst/>
              <a:ahLst/>
              <a:cxnLst/>
              <a:rect l="l" t="t" r="r" b="b"/>
              <a:pathLst>
                <a:path w="21100" h="21100" fill="none" extrusionOk="0">
                  <a:moveTo>
                    <a:pt x="21100" y="21099"/>
                  </a:moveTo>
                  <a:lnTo>
                    <a:pt x="1" y="21099"/>
                  </a:lnTo>
                  <a:lnTo>
                    <a:pt x="1" y="3911"/>
                  </a:lnTo>
                  <a:lnTo>
                    <a:pt x="3809" y="0"/>
                  </a:lnTo>
                  <a:lnTo>
                    <a:pt x="2110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8263502" y="2555026"/>
              <a:ext cx="4088811" cy="4088811"/>
            </a:xfrm>
            <a:custGeom>
              <a:avLst/>
              <a:gdLst/>
              <a:ahLst/>
              <a:cxnLst/>
              <a:rect l="l" t="t" r="r" b="b"/>
              <a:pathLst>
                <a:path w="21100" h="21100" fill="none" extrusionOk="0">
                  <a:moveTo>
                    <a:pt x="21100" y="21099"/>
                  </a:moveTo>
                  <a:lnTo>
                    <a:pt x="1" y="21099"/>
                  </a:lnTo>
                  <a:lnTo>
                    <a:pt x="1" y="3911"/>
                  </a:lnTo>
                  <a:lnTo>
                    <a:pt x="3809" y="0"/>
                  </a:lnTo>
                  <a:lnTo>
                    <a:pt x="2110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 rot="-5400000">
              <a:off x="8064107" y="3895031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 rot="-5400000">
              <a:off x="8064107" y="485406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 rot="-5400000">
              <a:off x="8064107" y="581311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 rot="-5400000">
              <a:off x="8064107" y="3895031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-5400000">
              <a:off x="8064107" y="485406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 rot="-5400000">
              <a:off x="8064107" y="581311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2"/>
          <p:cNvGrpSpPr/>
          <p:nvPr/>
        </p:nvGrpSpPr>
        <p:grpSpPr>
          <a:xfrm>
            <a:off x="8430775" y="-2181926"/>
            <a:ext cx="2504551" cy="4575301"/>
            <a:chOff x="8430775" y="-2181926"/>
            <a:chExt cx="2504551" cy="4575301"/>
          </a:xfrm>
        </p:grpSpPr>
        <p:sp>
          <p:nvSpPr>
            <p:cNvPr id="44" name="Google Shape;44;p2"/>
            <p:cNvSpPr/>
            <p:nvPr/>
          </p:nvSpPr>
          <p:spPr>
            <a:xfrm rot="10800000">
              <a:off x="8538272" y="-2181926"/>
              <a:ext cx="2397054" cy="4463204"/>
            </a:xfrm>
            <a:custGeom>
              <a:avLst/>
              <a:gdLst/>
              <a:ahLst/>
              <a:cxnLst/>
              <a:rect l="l" t="t" r="r" b="b"/>
              <a:pathLst>
                <a:path w="37473" h="69773" fill="none" extrusionOk="0">
                  <a:moveTo>
                    <a:pt x="0" y="69773"/>
                  </a:moveTo>
                  <a:lnTo>
                    <a:pt x="30223" y="39550"/>
                  </a:lnTo>
                  <a:lnTo>
                    <a:pt x="30223" y="7230"/>
                  </a:lnTo>
                  <a:lnTo>
                    <a:pt x="37473" y="1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8430775" y="2242775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 rot="10800000">
              <a:off x="8538272" y="-2181926"/>
              <a:ext cx="2397054" cy="4463204"/>
            </a:xfrm>
            <a:custGeom>
              <a:avLst/>
              <a:gdLst/>
              <a:ahLst/>
              <a:cxnLst/>
              <a:rect l="l" t="t" r="r" b="b"/>
              <a:pathLst>
                <a:path w="37473" h="69773" fill="none" extrusionOk="0">
                  <a:moveTo>
                    <a:pt x="0" y="69773"/>
                  </a:moveTo>
                  <a:lnTo>
                    <a:pt x="30223" y="39550"/>
                  </a:lnTo>
                  <a:lnTo>
                    <a:pt x="30223" y="7230"/>
                  </a:lnTo>
                  <a:lnTo>
                    <a:pt x="37473" y="1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8430775" y="2242775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" name="Google Shape;48;p2"/>
          <p:cNvGrpSpPr/>
          <p:nvPr/>
        </p:nvGrpSpPr>
        <p:grpSpPr>
          <a:xfrm rot="10800000" flipH="1">
            <a:off x="4980106" y="-10605742"/>
            <a:ext cx="3769563" cy="11358057"/>
            <a:chOff x="-2722250" y="-1079764"/>
            <a:chExt cx="3769563" cy="11358057"/>
          </a:xfrm>
        </p:grpSpPr>
        <p:sp>
          <p:nvSpPr>
            <p:cNvPr id="49" name="Google Shape;49;p2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dist="190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"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14"/>
          <p:cNvSpPr txBox="1">
            <a:spLocks noGrp="1"/>
          </p:cNvSpPr>
          <p:nvPr>
            <p:ph type="title"/>
          </p:nvPr>
        </p:nvSpPr>
        <p:spPr>
          <a:xfrm>
            <a:off x="1311750" y="3986900"/>
            <a:ext cx="6520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01" name="Google Shape;801;p14"/>
          <p:cNvSpPr txBox="1">
            <a:spLocks noGrp="1"/>
          </p:cNvSpPr>
          <p:nvPr>
            <p:ph type="subTitle" idx="1"/>
          </p:nvPr>
        </p:nvSpPr>
        <p:spPr>
          <a:xfrm>
            <a:off x="1311750" y="1934575"/>
            <a:ext cx="6520500" cy="15378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grpSp>
        <p:nvGrpSpPr>
          <p:cNvPr id="802" name="Google Shape;802;p14"/>
          <p:cNvGrpSpPr/>
          <p:nvPr/>
        </p:nvGrpSpPr>
        <p:grpSpPr>
          <a:xfrm flipH="1">
            <a:off x="8167938" y="-4899154"/>
            <a:ext cx="3721951" cy="12135923"/>
            <a:chOff x="-3170262" y="3452177"/>
            <a:chExt cx="3721951" cy="12135923"/>
          </a:xfrm>
        </p:grpSpPr>
        <p:sp>
          <p:nvSpPr>
            <p:cNvPr id="803" name="Google Shape;803;p14"/>
            <p:cNvSpPr/>
            <p:nvPr/>
          </p:nvSpPr>
          <p:spPr>
            <a:xfrm rot="10800000" flipH="1">
              <a:off x="-3118587" y="3494700"/>
              <a:ext cx="3535035" cy="8139899"/>
            </a:xfrm>
            <a:custGeom>
              <a:avLst/>
              <a:gdLst/>
              <a:ahLst/>
              <a:cxnLst/>
              <a:rect l="l" t="t" r="r" b="b"/>
              <a:pathLst>
                <a:path w="30611" h="70486" fill="none" extrusionOk="0">
                  <a:moveTo>
                    <a:pt x="449" y="50202"/>
                  </a:moveTo>
                  <a:lnTo>
                    <a:pt x="449" y="55008"/>
                  </a:lnTo>
                  <a:lnTo>
                    <a:pt x="3361" y="57941"/>
                  </a:lnTo>
                  <a:lnTo>
                    <a:pt x="3361" y="61851"/>
                  </a:lnTo>
                  <a:lnTo>
                    <a:pt x="1" y="65232"/>
                  </a:lnTo>
                  <a:lnTo>
                    <a:pt x="1" y="70486"/>
                  </a:lnTo>
                  <a:lnTo>
                    <a:pt x="7597" y="70486"/>
                  </a:lnTo>
                  <a:lnTo>
                    <a:pt x="10224" y="67859"/>
                  </a:lnTo>
                  <a:lnTo>
                    <a:pt x="17882" y="67859"/>
                  </a:lnTo>
                  <a:lnTo>
                    <a:pt x="20407" y="70384"/>
                  </a:lnTo>
                  <a:lnTo>
                    <a:pt x="30610" y="70384"/>
                  </a:lnTo>
                  <a:lnTo>
                    <a:pt x="30610" y="27413"/>
                  </a:lnTo>
                  <a:lnTo>
                    <a:pt x="28187" y="24989"/>
                  </a:lnTo>
                  <a:lnTo>
                    <a:pt x="28187" y="15458"/>
                  </a:lnTo>
                  <a:lnTo>
                    <a:pt x="30549" y="13116"/>
                  </a:lnTo>
                  <a:lnTo>
                    <a:pt x="30549" y="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14"/>
            <p:cNvSpPr/>
            <p:nvPr/>
          </p:nvSpPr>
          <p:spPr>
            <a:xfrm rot="10800000" flipH="1">
              <a:off x="-3036246" y="7546946"/>
              <a:ext cx="115" cy="2140237"/>
            </a:xfrm>
            <a:custGeom>
              <a:avLst/>
              <a:gdLst/>
              <a:ahLst/>
              <a:cxnLst/>
              <a:rect l="l" t="t" r="r" b="b"/>
              <a:pathLst>
                <a:path w="1" h="18533" fill="none" extrusionOk="0">
                  <a:moveTo>
                    <a:pt x="1" y="0"/>
                  </a:moveTo>
                  <a:lnTo>
                    <a:pt x="1" y="18533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14"/>
            <p:cNvSpPr/>
            <p:nvPr/>
          </p:nvSpPr>
          <p:spPr>
            <a:xfrm rot="10800000" flipH="1">
              <a:off x="-3066849" y="6509634"/>
              <a:ext cx="115" cy="557550"/>
            </a:xfrm>
            <a:custGeom>
              <a:avLst/>
              <a:gdLst/>
              <a:ahLst/>
              <a:cxnLst/>
              <a:rect l="l" t="t" r="r" b="b"/>
              <a:pathLst>
                <a:path w="1" h="4828" fill="none" extrusionOk="0">
                  <a:moveTo>
                    <a:pt x="1" y="1"/>
                  </a:moveTo>
                  <a:lnTo>
                    <a:pt x="1" y="4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14"/>
            <p:cNvSpPr/>
            <p:nvPr/>
          </p:nvSpPr>
          <p:spPr>
            <a:xfrm rot="10800000" flipH="1">
              <a:off x="-3043291" y="10468067"/>
              <a:ext cx="425784" cy="5061252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14"/>
            <p:cNvSpPr/>
            <p:nvPr/>
          </p:nvSpPr>
          <p:spPr>
            <a:xfrm rot="10800000" flipH="1">
              <a:off x="-1354675" y="14357979"/>
              <a:ext cx="1771155" cy="1171339"/>
            </a:xfrm>
            <a:custGeom>
              <a:avLst/>
              <a:gdLst/>
              <a:ahLst/>
              <a:cxnLst/>
              <a:rect l="l" t="t" r="r" b="b"/>
              <a:pathLst>
                <a:path w="15337" h="10143" fill="none" extrusionOk="0">
                  <a:moveTo>
                    <a:pt x="1" y="0"/>
                  </a:moveTo>
                  <a:lnTo>
                    <a:pt x="4461" y="0"/>
                  </a:lnTo>
                  <a:lnTo>
                    <a:pt x="5724" y="1263"/>
                  </a:lnTo>
                  <a:lnTo>
                    <a:pt x="7353" y="1263"/>
                  </a:lnTo>
                  <a:lnTo>
                    <a:pt x="8554" y="61"/>
                  </a:lnTo>
                  <a:lnTo>
                    <a:pt x="15336" y="61"/>
                  </a:lnTo>
                  <a:lnTo>
                    <a:pt x="15336" y="1014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14"/>
            <p:cNvSpPr/>
            <p:nvPr/>
          </p:nvSpPr>
          <p:spPr>
            <a:xfrm rot="10800000" flipH="1">
              <a:off x="197669" y="970358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14"/>
            <p:cNvSpPr/>
            <p:nvPr/>
          </p:nvSpPr>
          <p:spPr>
            <a:xfrm rot="10800000" flipH="1">
              <a:off x="197669" y="949190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14"/>
            <p:cNvSpPr/>
            <p:nvPr/>
          </p:nvSpPr>
          <p:spPr>
            <a:xfrm rot="10800000" flipH="1">
              <a:off x="197669" y="9277912"/>
              <a:ext cx="244707" cy="333975"/>
            </a:xfrm>
            <a:custGeom>
              <a:avLst/>
              <a:gdLst/>
              <a:ahLst/>
              <a:cxnLst/>
              <a:rect l="l" t="t" r="r" b="b"/>
              <a:pathLst>
                <a:path w="2119" h="2892" extrusionOk="0">
                  <a:moveTo>
                    <a:pt x="2118" y="0"/>
                  </a:moveTo>
                  <a:lnTo>
                    <a:pt x="0" y="2037"/>
                  </a:lnTo>
                  <a:lnTo>
                    <a:pt x="0" y="2892"/>
                  </a:lnTo>
                  <a:lnTo>
                    <a:pt x="2118" y="835"/>
                  </a:lnTo>
                  <a:lnTo>
                    <a:pt x="21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14"/>
            <p:cNvSpPr/>
            <p:nvPr/>
          </p:nvSpPr>
          <p:spPr>
            <a:xfrm rot="10800000" flipH="1">
              <a:off x="197669" y="906622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37"/>
                  </a:lnTo>
                  <a:lnTo>
                    <a:pt x="0" y="2893"/>
                  </a:lnTo>
                  <a:lnTo>
                    <a:pt x="2118" y="83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14"/>
            <p:cNvSpPr/>
            <p:nvPr/>
          </p:nvSpPr>
          <p:spPr>
            <a:xfrm rot="10800000" flipH="1">
              <a:off x="197669" y="885454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14"/>
            <p:cNvSpPr/>
            <p:nvPr/>
          </p:nvSpPr>
          <p:spPr>
            <a:xfrm rot="10800000" flipH="1">
              <a:off x="-2667042" y="4708190"/>
              <a:ext cx="169528" cy="6876983"/>
            </a:xfrm>
            <a:custGeom>
              <a:avLst/>
              <a:gdLst/>
              <a:ahLst/>
              <a:cxnLst/>
              <a:rect l="l" t="t" r="r" b="b"/>
              <a:pathLst>
                <a:path w="1468" h="59550" fill="none" extrusionOk="0">
                  <a:moveTo>
                    <a:pt x="1467" y="59549"/>
                  </a:moveTo>
                  <a:lnTo>
                    <a:pt x="1467" y="12749"/>
                  </a:lnTo>
                  <a:lnTo>
                    <a:pt x="1" y="11303"/>
                  </a:lnTo>
                  <a:lnTo>
                    <a:pt x="1" y="0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14"/>
            <p:cNvSpPr/>
            <p:nvPr/>
          </p:nvSpPr>
          <p:spPr>
            <a:xfrm rot="10800000" flipH="1">
              <a:off x="-2617614" y="13271394"/>
              <a:ext cx="115" cy="1655904"/>
            </a:xfrm>
            <a:custGeom>
              <a:avLst/>
              <a:gdLst/>
              <a:ahLst/>
              <a:cxnLst/>
              <a:rect l="l" t="t" r="r" b="b"/>
              <a:pathLst>
                <a:path w="1" h="14339" fill="none" extrusionOk="0">
                  <a:moveTo>
                    <a:pt x="1" y="1"/>
                  </a:moveTo>
                  <a:lnTo>
                    <a:pt x="1" y="14338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14"/>
            <p:cNvSpPr/>
            <p:nvPr/>
          </p:nvSpPr>
          <p:spPr>
            <a:xfrm rot="-5400000">
              <a:off x="-740256" y="5261506"/>
              <a:ext cx="2315739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14"/>
            <p:cNvSpPr/>
            <p:nvPr/>
          </p:nvSpPr>
          <p:spPr>
            <a:xfrm rot="-5400000">
              <a:off x="62588" y="7086982"/>
              <a:ext cx="707751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14"/>
            <p:cNvSpPr/>
            <p:nvPr/>
          </p:nvSpPr>
          <p:spPr>
            <a:xfrm rot="-5400000">
              <a:off x="-552634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14"/>
            <p:cNvSpPr/>
            <p:nvPr/>
          </p:nvSpPr>
          <p:spPr>
            <a:xfrm rot="-5400000">
              <a:off x="157865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14"/>
            <p:cNvSpPr/>
            <p:nvPr/>
          </p:nvSpPr>
          <p:spPr>
            <a:xfrm rot="-5400000">
              <a:off x="-78968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14"/>
            <p:cNvSpPr/>
            <p:nvPr/>
          </p:nvSpPr>
          <p:spPr>
            <a:xfrm rot="-5400000">
              <a:off x="-315801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14"/>
            <p:cNvSpPr/>
            <p:nvPr/>
          </p:nvSpPr>
          <p:spPr>
            <a:xfrm rot="-5400000">
              <a:off x="-3391983" y="8655203"/>
              <a:ext cx="711592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14"/>
            <p:cNvSpPr/>
            <p:nvPr/>
          </p:nvSpPr>
          <p:spPr>
            <a:xfrm rot="-5400000">
              <a:off x="357699" y="11552145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14"/>
            <p:cNvSpPr/>
            <p:nvPr/>
          </p:nvSpPr>
          <p:spPr>
            <a:xfrm rot="-5400000">
              <a:off x="357699" y="1273774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14"/>
            <p:cNvSpPr/>
            <p:nvPr/>
          </p:nvSpPr>
          <p:spPr>
            <a:xfrm rot="-5400000">
              <a:off x="357699" y="1250062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14"/>
            <p:cNvSpPr/>
            <p:nvPr/>
          </p:nvSpPr>
          <p:spPr>
            <a:xfrm rot="-5400000">
              <a:off x="357699" y="12263508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14"/>
            <p:cNvSpPr/>
            <p:nvPr/>
          </p:nvSpPr>
          <p:spPr>
            <a:xfrm rot="-5400000">
              <a:off x="357699" y="1202638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14"/>
            <p:cNvSpPr/>
            <p:nvPr/>
          </p:nvSpPr>
          <p:spPr>
            <a:xfrm rot="-5400000">
              <a:off x="357699" y="1178926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14"/>
            <p:cNvSpPr/>
            <p:nvPr/>
          </p:nvSpPr>
          <p:spPr>
            <a:xfrm rot="-5400000">
              <a:off x="357699" y="14299332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14"/>
            <p:cNvSpPr/>
            <p:nvPr/>
          </p:nvSpPr>
          <p:spPr>
            <a:xfrm rot="-5400000">
              <a:off x="-1413456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14"/>
            <p:cNvSpPr/>
            <p:nvPr/>
          </p:nvSpPr>
          <p:spPr>
            <a:xfrm rot="-5400000">
              <a:off x="-1128633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14"/>
            <p:cNvSpPr/>
            <p:nvPr/>
          </p:nvSpPr>
          <p:spPr>
            <a:xfrm rot="10800000" flipH="1">
              <a:off x="-3118587" y="3494700"/>
              <a:ext cx="3535035" cy="8139899"/>
            </a:xfrm>
            <a:custGeom>
              <a:avLst/>
              <a:gdLst/>
              <a:ahLst/>
              <a:cxnLst/>
              <a:rect l="l" t="t" r="r" b="b"/>
              <a:pathLst>
                <a:path w="30611" h="70486" fill="none" extrusionOk="0">
                  <a:moveTo>
                    <a:pt x="449" y="50202"/>
                  </a:moveTo>
                  <a:lnTo>
                    <a:pt x="449" y="55008"/>
                  </a:lnTo>
                  <a:lnTo>
                    <a:pt x="3361" y="57941"/>
                  </a:lnTo>
                  <a:lnTo>
                    <a:pt x="3361" y="61851"/>
                  </a:lnTo>
                  <a:lnTo>
                    <a:pt x="1" y="65232"/>
                  </a:lnTo>
                  <a:lnTo>
                    <a:pt x="1" y="70486"/>
                  </a:lnTo>
                  <a:lnTo>
                    <a:pt x="7597" y="70486"/>
                  </a:lnTo>
                  <a:lnTo>
                    <a:pt x="10224" y="67859"/>
                  </a:lnTo>
                  <a:lnTo>
                    <a:pt x="17882" y="67859"/>
                  </a:lnTo>
                  <a:lnTo>
                    <a:pt x="20407" y="70384"/>
                  </a:lnTo>
                  <a:lnTo>
                    <a:pt x="30610" y="70384"/>
                  </a:lnTo>
                  <a:lnTo>
                    <a:pt x="30610" y="27413"/>
                  </a:lnTo>
                  <a:lnTo>
                    <a:pt x="28187" y="24989"/>
                  </a:lnTo>
                  <a:lnTo>
                    <a:pt x="28187" y="15458"/>
                  </a:lnTo>
                  <a:lnTo>
                    <a:pt x="30549" y="13116"/>
                  </a:lnTo>
                  <a:lnTo>
                    <a:pt x="30549" y="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14"/>
            <p:cNvSpPr/>
            <p:nvPr/>
          </p:nvSpPr>
          <p:spPr>
            <a:xfrm rot="10800000" flipH="1">
              <a:off x="-3036246" y="7546946"/>
              <a:ext cx="115" cy="2140237"/>
            </a:xfrm>
            <a:custGeom>
              <a:avLst/>
              <a:gdLst/>
              <a:ahLst/>
              <a:cxnLst/>
              <a:rect l="l" t="t" r="r" b="b"/>
              <a:pathLst>
                <a:path w="1" h="18533" fill="none" extrusionOk="0">
                  <a:moveTo>
                    <a:pt x="1" y="0"/>
                  </a:moveTo>
                  <a:lnTo>
                    <a:pt x="1" y="18533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14"/>
            <p:cNvSpPr/>
            <p:nvPr/>
          </p:nvSpPr>
          <p:spPr>
            <a:xfrm rot="10800000" flipH="1">
              <a:off x="-3066849" y="6509634"/>
              <a:ext cx="115" cy="557550"/>
            </a:xfrm>
            <a:custGeom>
              <a:avLst/>
              <a:gdLst/>
              <a:ahLst/>
              <a:cxnLst/>
              <a:rect l="l" t="t" r="r" b="b"/>
              <a:pathLst>
                <a:path w="1" h="4828" fill="none" extrusionOk="0">
                  <a:moveTo>
                    <a:pt x="1" y="1"/>
                  </a:moveTo>
                  <a:lnTo>
                    <a:pt x="1" y="4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14"/>
            <p:cNvSpPr/>
            <p:nvPr/>
          </p:nvSpPr>
          <p:spPr>
            <a:xfrm rot="10800000" flipH="1">
              <a:off x="-3043291" y="10468067"/>
              <a:ext cx="425784" cy="5061252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14"/>
            <p:cNvSpPr/>
            <p:nvPr/>
          </p:nvSpPr>
          <p:spPr>
            <a:xfrm rot="10800000" flipH="1">
              <a:off x="-1354675" y="14357979"/>
              <a:ext cx="1771155" cy="1171339"/>
            </a:xfrm>
            <a:custGeom>
              <a:avLst/>
              <a:gdLst/>
              <a:ahLst/>
              <a:cxnLst/>
              <a:rect l="l" t="t" r="r" b="b"/>
              <a:pathLst>
                <a:path w="15337" h="10143" fill="none" extrusionOk="0">
                  <a:moveTo>
                    <a:pt x="1" y="0"/>
                  </a:moveTo>
                  <a:lnTo>
                    <a:pt x="4461" y="0"/>
                  </a:lnTo>
                  <a:lnTo>
                    <a:pt x="5724" y="1263"/>
                  </a:lnTo>
                  <a:lnTo>
                    <a:pt x="7353" y="1263"/>
                  </a:lnTo>
                  <a:lnTo>
                    <a:pt x="8554" y="61"/>
                  </a:lnTo>
                  <a:lnTo>
                    <a:pt x="15336" y="61"/>
                  </a:lnTo>
                  <a:lnTo>
                    <a:pt x="15336" y="1014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14"/>
            <p:cNvSpPr/>
            <p:nvPr/>
          </p:nvSpPr>
          <p:spPr>
            <a:xfrm rot="10800000" flipH="1">
              <a:off x="197669" y="970358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14"/>
            <p:cNvSpPr/>
            <p:nvPr/>
          </p:nvSpPr>
          <p:spPr>
            <a:xfrm rot="10800000" flipH="1">
              <a:off x="197669" y="949190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14"/>
            <p:cNvSpPr/>
            <p:nvPr/>
          </p:nvSpPr>
          <p:spPr>
            <a:xfrm rot="10800000" flipH="1">
              <a:off x="197669" y="9277912"/>
              <a:ext cx="244707" cy="333975"/>
            </a:xfrm>
            <a:custGeom>
              <a:avLst/>
              <a:gdLst/>
              <a:ahLst/>
              <a:cxnLst/>
              <a:rect l="l" t="t" r="r" b="b"/>
              <a:pathLst>
                <a:path w="2119" h="2892" extrusionOk="0">
                  <a:moveTo>
                    <a:pt x="2118" y="0"/>
                  </a:moveTo>
                  <a:lnTo>
                    <a:pt x="0" y="2037"/>
                  </a:lnTo>
                  <a:lnTo>
                    <a:pt x="0" y="2892"/>
                  </a:lnTo>
                  <a:lnTo>
                    <a:pt x="2118" y="835"/>
                  </a:lnTo>
                  <a:lnTo>
                    <a:pt x="21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14"/>
            <p:cNvSpPr/>
            <p:nvPr/>
          </p:nvSpPr>
          <p:spPr>
            <a:xfrm rot="10800000" flipH="1">
              <a:off x="197669" y="906622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37"/>
                  </a:lnTo>
                  <a:lnTo>
                    <a:pt x="0" y="2893"/>
                  </a:lnTo>
                  <a:lnTo>
                    <a:pt x="2118" y="83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14"/>
            <p:cNvSpPr/>
            <p:nvPr/>
          </p:nvSpPr>
          <p:spPr>
            <a:xfrm rot="10800000" flipH="1">
              <a:off x="197669" y="885454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14"/>
            <p:cNvSpPr/>
            <p:nvPr/>
          </p:nvSpPr>
          <p:spPr>
            <a:xfrm rot="10800000" flipH="1">
              <a:off x="-2667042" y="4708190"/>
              <a:ext cx="169528" cy="6876983"/>
            </a:xfrm>
            <a:custGeom>
              <a:avLst/>
              <a:gdLst/>
              <a:ahLst/>
              <a:cxnLst/>
              <a:rect l="l" t="t" r="r" b="b"/>
              <a:pathLst>
                <a:path w="1468" h="59550" fill="none" extrusionOk="0">
                  <a:moveTo>
                    <a:pt x="1467" y="59549"/>
                  </a:moveTo>
                  <a:lnTo>
                    <a:pt x="1467" y="12749"/>
                  </a:lnTo>
                  <a:lnTo>
                    <a:pt x="1" y="11303"/>
                  </a:lnTo>
                  <a:lnTo>
                    <a:pt x="1" y="0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14"/>
            <p:cNvSpPr/>
            <p:nvPr/>
          </p:nvSpPr>
          <p:spPr>
            <a:xfrm rot="10800000" flipH="1">
              <a:off x="-2617614" y="13271394"/>
              <a:ext cx="115" cy="1655904"/>
            </a:xfrm>
            <a:custGeom>
              <a:avLst/>
              <a:gdLst/>
              <a:ahLst/>
              <a:cxnLst/>
              <a:rect l="l" t="t" r="r" b="b"/>
              <a:pathLst>
                <a:path w="1" h="14339" fill="none" extrusionOk="0">
                  <a:moveTo>
                    <a:pt x="1" y="1"/>
                  </a:moveTo>
                  <a:lnTo>
                    <a:pt x="1" y="14338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14"/>
            <p:cNvSpPr/>
            <p:nvPr/>
          </p:nvSpPr>
          <p:spPr>
            <a:xfrm rot="-5400000">
              <a:off x="-740256" y="5261506"/>
              <a:ext cx="2315739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14"/>
            <p:cNvSpPr/>
            <p:nvPr/>
          </p:nvSpPr>
          <p:spPr>
            <a:xfrm rot="-5400000">
              <a:off x="62588" y="7086982"/>
              <a:ext cx="707751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14"/>
            <p:cNvSpPr/>
            <p:nvPr/>
          </p:nvSpPr>
          <p:spPr>
            <a:xfrm rot="-5400000">
              <a:off x="-552634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14"/>
            <p:cNvSpPr/>
            <p:nvPr/>
          </p:nvSpPr>
          <p:spPr>
            <a:xfrm rot="-5400000">
              <a:off x="157865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14"/>
            <p:cNvSpPr/>
            <p:nvPr/>
          </p:nvSpPr>
          <p:spPr>
            <a:xfrm rot="-5400000">
              <a:off x="-78968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14"/>
            <p:cNvSpPr/>
            <p:nvPr/>
          </p:nvSpPr>
          <p:spPr>
            <a:xfrm rot="-5400000">
              <a:off x="-315801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14"/>
            <p:cNvSpPr/>
            <p:nvPr/>
          </p:nvSpPr>
          <p:spPr>
            <a:xfrm rot="-5400000">
              <a:off x="-3391983" y="8655203"/>
              <a:ext cx="711592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14"/>
            <p:cNvSpPr/>
            <p:nvPr/>
          </p:nvSpPr>
          <p:spPr>
            <a:xfrm rot="-5400000">
              <a:off x="357699" y="11552145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14"/>
            <p:cNvSpPr/>
            <p:nvPr/>
          </p:nvSpPr>
          <p:spPr>
            <a:xfrm rot="-5400000">
              <a:off x="357699" y="1273774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14"/>
            <p:cNvSpPr/>
            <p:nvPr/>
          </p:nvSpPr>
          <p:spPr>
            <a:xfrm rot="-5400000">
              <a:off x="357699" y="1250062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14"/>
            <p:cNvSpPr/>
            <p:nvPr/>
          </p:nvSpPr>
          <p:spPr>
            <a:xfrm rot="-5400000">
              <a:off x="357699" y="12263508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14"/>
            <p:cNvSpPr/>
            <p:nvPr/>
          </p:nvSpPr>
          <p:spPr>
            <a:xfrm rot="-5400000">
              <a:off x="357699" y="1202638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14"/>
            <p:cNvSpPr/>
            <p:nvPr/>
          </p:nvSpPr>
          <p:spPr>
            <a:xfrm rot="-5400000">
              <a:off x="357699" y="1178926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14"/>
            <p:cNvSpPr/>
            <p:nvPr/>
          </p:nvSpPr>
          <p:spPr>
            <a:xfrm rot="-5400000">
              <a:off x="357699" y="14299332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14"/>
            <p:cNvSpPr/>
            <p:nvPr/>
          </p:nvSpPr>
          <p:spPr>
            <a:xfrm rot="-5400000">
              <a:off x="-1413456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14"/>
            <p:cNvSpPr/>
            <p:nvPr/>
          </p:nvSpPr>
          <p:spPr>
            <a:xfrm rot="-5400000">
              <a:off x="-1128633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9" name="Google Shape;859;p14"/>
          <p:cNvGrpSpPr/>
          <p:nvPr/>
        </p:nvGrpSpPr>
        <p:grpSpPr>
          <a:xfrm rot="10800000">
            <a:off x="-2853462" y="-2443379"/>
            <a:ext cx="3721951" cy="12135923"/>
            <a:chOff x="-3170262" y="3452177"/>
            <a:chExt cx="3721951" cy="12135923"/>
          </a:xfrm>
        </p:grpSpPr>
        <p:sp>
          <p:nvSpPr>
            <p:cNvPr id="860" name="Google Shape;860;p14"/>
            <p:cNvSpPr/>
            <p:nvPr/>
          </p:nvSpPr>
          <p:spPr>
            <a:xfrm rot="10800000" flipH="1">
              <a:off x="-3118587" y="3494700"/>
              <a:ext cx="3535035" cy="8139899"/>
            </a:xfrm>
            <a:custGeom>
              <a:avLst/>
              <a:gdLst/>
              <a:ahLst/>
              <a:cxnLst/>
              <a:rect l="l" t="t" r="r" b="b"/>
              <a:pathLst>
                <a:path w="30611" h="70486" fill="none" extrusionOk="0">
                  <a:moveTo>
                    <a:pt x="449" y="50202"/>
                  </a:moveTo>
                  <a:lnTo>
                    <a:pt x="449" y="55008"/>
                  </a:lnTo>
                  <a:lnTo>
                    <a:pt x="3361" y="57941"/>
                  </a:lnTo>
                  <a:lnTo>
                    <a:pt x="3361" y="61851"/>
                  </a:lnTo>
                  <a:lnTo>
                    <a:pt x="1" y="65232"/>
                  </a:lnTo>
                  <a:lnTo>
                    <a:pt x="1" y="70486"/>
                  </a:lnTo>
                  <a:lnTo>
                    <a:pt x="7597" y="70486"/>
                  </a:lnTo>
                  <a:lnTo>
                    <a:pt x="10224" y="67859"/>
                  </a:lnTo>
                  <a:lnTo>
                    <a:pt x="17882" y="67859"/>
                  </a:lnTo>
                  <a:lnTo>
                    <a:pt x="20407" y="70384"/>
                  </a:lnTo>
                  <a:lnTo>
                    <a:pt x="30610" y="70384"/>
                  </a:lnTo>
                  <a:lnTo>
                    <a:pt x="30610" y="27413"/>
                  </a:lnTo>
                  <a:lnTo>
                    <a:pt x="28187" y="24989"/>
                  </a:lnTo>
                  <a:lnTo>
                    <a:pt x="28187" y="15458"/>
                  </a:lnTo>
                  <a:lnTo>
                    <a:pt x="30549" y="13116"/>
                  </a:lnTo>
                  <a:lnTo>
                    <a:pt x="30549" y="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14"/>
            <p:cNvSpPr/>
            <p:nvPr/>
          </p:nvSpPr>
          <p:spPr>
            <a:xfrm rot="10800000" flipH="1">
              <a:off x="-3036246" y="7546946"/>
              <a:ext cx="115" cy="2140237"/>
            </a:xfrm>
            <a:custGeom>
              <a:avLst/>
              <a:gdLst/>
              <a:ahLst/>
              <a:cxnLst/>
              <a:rect l="l" t="t" r="r" b="b"/>
              <a:pathLst>
                <a:path w="1" h="18533" fill="none" extrusionOk="0">
                  <a:moveTo>
                    <a:pt x="1" y="0"/>
                  </a:moveTo>
                  <a:lnTo>
                    <a:pt x="1" y="18533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14"/>
            <p:cNvSpPr/>
            <p:nvPr/>
          </p:nvSpPr>
          <p:spPr>
            <a:xfrm rot="10800000" flipH="1">
              <a:off x="-3066849" y="6509634"/>
              <a:ext cx="115" cy="557550"/>
            </a:xfrm>
            <a:custGeom>
              <a:avLst/>
              <a:gdLst/>
              <a:ahLst/>
              <a:cxnLst/>
              <a:rect l="l" t="t" r="r" b="b"/>
              <a:pathLst>
                <a:path w="1" h="4828" fill="none" extrusionOk="0">
                  <a:moveTo>
                    <a:pt x="1" y="1"/>
                  </a:moveTo>
                  <a:lnTo>
                    <a:pt x="1" y="4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14"/>
            <p:cNvSpPr/>
            <p:nvPr/>
          </p:nvSpPr>
          <p:spPr>
            <a:xfrm rot="10800000" flipH="1">
              <a:off x="-3043291" y="10468067"/>
              <a:ext cx="425784" cy="5061252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14"/>
            <p:cNvSpPr/>
            <p:nvPr/>
          </p:nvSpPr>
          <p:spPr>
            <a:xfrm rot="10800000" flipH="1">
              <a:off x="-1354675" y="14357979"/>
              <a:ext cx="1771155" cy="1171339"/>
            </a:xfrm>
            <a:custGeom>
              <a:avLst/>
              <a:gdLst/>
              <a:ahLst/>
              <a:cxnLst/>
              <a:rect l="l" t="t" r="r" b="b"/>
              <a:pathLst>
                <a:path w="15337" h="10143" fill="none" extrusionOk="0">
                  <a:moveTo>
                    <a:pt x="1" y="0"/>
                  </a:moveTo>
                  <a:lnTo>
                    <a:pt x="4461" y="0"/>
                  </a:lnTo>
                  <a:lnTo>
                    <a:pt x="5724" y="1263"/>
                  </a:lnTo>
                  <a:lnTo>
                    <a:pt x="7353" y="1263"/>
                  </a:lnTo>
                  <a:lnTo>
                    <a:pt x="8554" y="61"/>
                  </a:lnTo>
                  <a:lnTo>
                    <a:pt x="15336" y="61"/>
                  </a:lnTo>
                  <a:lnTo>
                    <a:pt x="15336" y="1014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14"/>
            <p:cNvSpPr/>
            <p:nvPr/>
          </p:nvSpPr>
          <p:spPr>
            <a:xfrm rot="10800000" flipH="1">
              <a:off x="197669" y="970358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14"/>
            <p:cNvSpPr/>
            <p:nvPr/>
          </p:nvSpPr>
          <p:spPr>
            <a:xfrm rot="10800000" flipH="1">
              <a:off x="197669" y="949190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14"/>
            <p:cNvSpPr/>
            <p:nvPr/>
          </p:nvSpPr>
          <p:spPr>
            <a:xfrm rot="10800000" flipH="1">
              <a:off x="197669" y="9277912"/>
              <a:ext cx="244707" cy="333975"/>
            </a:xfrm>
            <a:custGeom>
              <a:avLst/>
              <a:gdLst/>
              <a:ahLst/>
              <a:cxnLst/>
              <a:rect l="l" t="t" r="r" b="b"/>
              <a:pathLst>
                <a:path w="2119" h="2892" extrusionOk="0">
                  <a:moveTo>
                    <a:pt x="2118" y="0"/>
                  </a:moveTo>
                  <a:lnTo>
                    <a:pt x="0" y="2037"/>
                  </a:lnTo>
                  <a:lnTo>
                    <a:pt x="0" y="2892"/>
                  </a:lnTo>
                  <a:lnTo>
                    <a:pt x="2118" y="835"/>
                  </a:lnTo>
                  <a:lnTo>
                    <a:pt x="21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14"/>
            <p:cNvSpPr/>
            <p:nvPr/>
          </p:nvSpPr>
          <p:spPr>
            <a:xfrm rot="10800000" flipH="1">
              <a:off x="197669" y="906622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37"/>
                  </a:lnTo>
                  <a:lnTo>
                    <a:pt x="0" y="2893"/>
                  </a:lnTo>
                  <a:lnTo>
                    <a:pt x="2118" y="83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14"/>
            <p:cNvSpPr/>
            <p:nvPr/>
          </p:nvSpPr>
          <p:spPr>
            <a:xfrm rot="10800000" flipH="1">
              <a:off x="197669" y="885454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14"/>
            <p:cNvSpPr/>
            <p:nvPr/>
          </p:nvSpPr>
          <p:spPr>
            <a:xfrm rot="10800000" flipH="1">
              <a:off x="-2667042" y="4708190"/>
              <a:ext cx="169528" cy="6876983"/>
            </a:xfrm>
            <a:custGeom>
              <a:avLst/>
              <a:gdLst/>
              <a:ahLst/>
              <a:cxnLst/>
              <a:rect l="l" t="t" r="r" b="b"/>
              <a:pathLst>
                <a:path w="1468" h="59550" fill="none" extrusionOk="0">
                  <a:moveTo>
                    <a:pt x="1467" y="59549"/>
                  </a:moveTo>
                  <a:lnTo>
                    <a:pt x="1467" y="12749"/>
                  </a:lnTo>
                  <a:lnTo>
                    <a:pt x="1" y="11303"/>
                  </a:lnTo>
                  <a:lnTo>
                    <a:pt x="1" y="0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14"/>
            <p:cNvSpPr/>
            <p:nvPr/>
          </p:nvSpPr>
          <p:spPr>
            <a:xfrm rot="10800000" flipH="1">
              <a:off x="-2617614" y="13271394"/>
              <a:ext cx="115" cy="1655904"/>
            </a:xfrm>
            <a:custGeom>
              <a:avLst/>
              <a:gdLst/>
              <a:ahLst/>
              <a:cxnLst/>
              <a:rect l="l" t="t" r="r" b="b"/>
              <a:pathLst>
                <a:path w="1" h="14339" fill="none" extrusionOk="0">
                  <a:moveTo>
                    <a:pt x="1" y="1"/>
                  </a:moveTo>
                  <a:lnTo>
                    <a:pt x="1" y="14338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14"/>
            <p:cNvSpPr/>
            <p:nvPr/>
          </p:nvSpPr>
          <p:spPr>
            <a:xfrm rot="-5400000">
              <a:off x="-740256" y="5261506"/>
              <a:ext cx="2315739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14"/>
            <p:cNvSpPr/>
            <p:nvPr/>
          </p:nvSpPr>
          <p:spPr>
            <a:xfrm rot="-5400000">
              <a:off x="62588" y="7086982"/>
              <a:ext cx="707751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14"/>
            <p:cNvSpPr/>
            <p:nvPr/>
          </p:nvSpPr>
          <p:spPr>
            <a:xfrm rot="-5400000">
              <a:off x="-552634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14"/>
            <p:cNvSpPr/>
            <p:nvPr/>
          </p:nvSpPr>
          <p:spPr>
            <a:xfrm rot="-5400000">
              <a:off x="157865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14"/>
            <p:cNvSpPr/>
            <p:nvPr/>
          </p:nvSpPr>
          <p:spPr>
            <a:xfrm rot="-5400000">
              <a:off x="-78968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14"/>
            <p:cNvSpPr/>
            <p:nvPr/>
          </p:nvSpPr>
          <p:spPr>
            <a:xfrm rot="-5400000">
              <a:off x="-315801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14"/>
            <p:cNvSpPr/>
            <p:nvPr/>
          </p:nvSpPr>
          <p:spPr>
            <a:xfrm rot="-5400000">
              <a:off x="-3391983" y="8655203"/>
              <a:ext cx="711592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14"/>
            <p:cNvSpPr/>
            <p:nvPr/>
          </p:nvSpPr>
          <p:spPr>
            <a:xfrm rot="-5400000">
              <a:off x="357699" y="11552145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14"/>
            <p:cNvSpPr/>
            <p:nvPr/>
          </p:nvSpPr>
          <p:spPr>
            <a:xfrm rot="-5400000">
              <a:off x="357699" y="1273774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14"/>
            <p:cNvSpPr/>
            <p:nvPr/>
          </p:nvSpPr>
          <p:spPr>
            <a:xfrm rot="-5400000">
              <a:off x="357699" y="1250062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14"/>
            <p:cNvSpPr/>
            <p:nvPr/>
          </p:nvSpPr>
          <p:spPr>
            <a:xfrm rot="-5400000">
              <a:off x="357699" y="12263508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14"/>
            <p:cNvSpPr/>
            <p:nvPr/>
          </p:nvSpPr>
          <p:spPr>
            <a:xfrm rot="-5400000">
              <a:off x="357699" y="1202638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14"/>
            <p:cNvSpPr/>
            <p:nvPr/>
          </p:nvSpPr>
          <p:spPr>
            <a:xfrm rot="-5400000">
              <a:off x="357699" y="1178926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14"/>
            <p:cNvSpPr/>
            <p:nvPr/>
          </p:nvSpPr>
          <p:spPr>
            <a:xfrm rot="-5400000">
              <a:off x="357699" y="14299332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14"/>
            <p:cNvSpPr/>
            <p:nvPr/>
          </p:nvSpPr>
          <p:spPr>
            <a:xfrm rot="-5400000">
              <a:off x="-1413456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14"/>
            <p:cNvSpPr/>
            <p:nvPr/>
          </p:nvSpPr>
          <p:spPr>
            <a:xfrm rot="-5400000">
              <a:off x="-1128633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14"/>
            <p:cNvSpPr/>
            <p:nvPr/>
          </p:nvSpPr>
          <p:spPr>
            <a:xfrm rot="10800000" flipH="1">
              <a:off x="-3118587" y="3494700"/>
              <a:ext cx="3535035" cy="8139899"/>
            </a:xfrm>
            <a:custGeom>
              <a:avLst/>
              <a:gdLst/>
              <a:ahLst/>
              <a:cxnLst/>
              <a:rect l="l" t="t" r="r" b="b"/>
              <a:pathLst>
                <a:path w="30611" h="70486" fill="none" extrusionOk="0">
                  <a:moveTo>
                    <a:pt x="449" y="50202"/>
                  </a:moveTo>
                  <a:lnTo>
                    <a:pt x="449" y="55008"/>
                  </a:lnTo>
                  <a:lnTo>
                    <a:pt x="3361" y="57941"/>
                  </a:lnTo>
                  <a:lnTo>
                    <a:pt x="3361" y="61851"/>
                  </a:lnTo>
                  <a:lnTo>
                    <a:pt x="1" y="65232"/>
                  </a:lnTo>
                  <a:lnTo>
                    <a:pt x="1" y="70486"/>
                  </a:lnTo>
                  <a:lnTo>
                    <a:pt x="7597" y="70486"/>
                  </a:lnTo>
                  <a:lnTo>
                    <a:pt x="10224" y="67859"/>
                  </a:lnTo>
                  <a:lnTo>
                    <a:pt x="17882" y="67859"/>
                  </a:lnTo>
                  <a:lnTo>
                    <a:pt x="20407" y="70384"/>
                  </a:lnTo>
                  <a:lnTo>
                    <a:pt x="30610" y="70384"/>
                  </a:lnTo>
                  <a:lnTo>
                    <a:pt x="30610" y="27413"/>
                  </a:lnTo>
                  <a:lnTo>
                    <a:pt x="28187" y="24989"/>
                  </a:lnTo>
                  <a:lnTo>
                    <a:pt x="28187" y="15458"/>
                  </a:lnTo>
                  <a:lnTo>
                    <a:pt x="30549" y="13116"/>
                  </a:lnTo>
                  <a:lnTo>
                    <a:pt x="30549" y="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14"/>
            <p:cNvSpPr/>
            <p:nvPr/>
          </p:nvSpPr>
          <p:spPr>
            <a:xfrm rot="10800000" flipH="1">
              <a:off x="-3036246" y="7546946"/>
              <a:ext cx="115" cy="2140237"/>
            </a:xfrm>
            <a:custGeom>
              <a:avLst/>
              <a:gdLst/>
              <a:ahLst/>
              <a:cxnLst/>
              <a:rect l="l" t="t" r="r" b="b"/>
              <a:pathLst>
                <a:path w="1" h="18533" fill="none" extrusionOk="0">
                  <a:moveTo>
                    <a:pt x="1" y="0"/>
                  </a:moveTo>
                  <a:lnTo>
                    <a:pt x="1" y="18533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14"/>
            <p:cNvSpPr/>
            <p:nvPr/>
          </p:nvSpPr>
          <p:spPr>
            <a:xfrm rot="10800000" flipH="1">
              <a:off x="-3066849" y="6509634"/>
              <a:ext cx="115" cy="557550"/>
            </a:xfrm>
            <a:custGeom>
              <a:avLst/>
              <a:gdLst/>
              <a:ahLst/>
              <a:cxnLst/>
              <a:rect l="l" t="t" r="r" b="b"/>
              <a:pathLst>
                <a:path w="1" h="4828" fill="none" extrusionOk="0">
                  <a:moveTo>
                    <a:pt x="1" y="1"/>
                  </a:moveTo>
                  <a:lnTo>
                    <a:pt x="1" y="4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14"/>
            <p:cNvSpPr/>
            <p:nvPr/>
          </p:nvSpPr>
          <p:spPr>
            <a:xfrm rot="10800000" flipH="1">
              <a:off x="-3043291" y="10468067"/>
              <a:ext cx="425784" cy="5061252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14"/>
            <p:cNvSpPr/>
            <p:nvPr/>
          </p:nvSpPr>
          <p:spPr>
            <a:xfrm rot="10800000" flipH="1">
              <a:off x="-1354675" y="14357979"/>
              <a:ext cx="1771155" cy="1171339"/>
            </a:xfrm>
            <a:custGeom>
              <a:avLst/>
              <a:gdLst/>
              <a:ahLst/>
              <a:cxnLst/>
              <a:rect l="l" t="t" r="r" b="b"/>
              <a:pathLst>
                <a:path w="15337" h="10143" fill="none" extrusionOk="0">
                  <a:moveTo>
                    <a:pt x="1" y="0"/>
                  </a:moveTo>
                  <a:lnTo>
                    <a:pt x="4461" y="0"/>
                  </a:lnTo>
                  <a:lnTo>
                    <a:pt x="5724" y="1263"/>
                  </a:lnTo>
                  <a:lnTo>
                    <a:pt x="7353" y="1263"/>
                  </a:lnTo>
                  <a:lnTo>
                    <a:pt x="8554" y="61"/>
                  </a:lnTo>
                  <a:lnTo>
                    <a:pt x="15336" y="61"/>
                  </a:lnTo>
                  <a:lnTo>
                    <a:pt x="15336" y="1014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14"/>
            <p:cNvSpPr/>
            <p:nvPr/>
          </p:nvSpPr>
          <p:spPr>
            <a:xfrm rot="10800000" flipH="1">
              <a:off x="197669" y="970358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14"/>
            <p:cNvSpPr/>
            <p:nvPr/>
          </p:nvSpPr>
          <p:spPr>
            <a:xfrm rot="10800000" flipH="1">
              <a:off x="197669" y="949190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14"/>
            <p:cNvSpPr/>
            <p:nvPr/>
          </p:nvSpPr>
          <p:spPr>
            <a:xfrm rot="10800000" flipH="1">
              <a:off x="197669" y="9277912"/>
              <a:ext cx="244707" cy="333975"/>
            </a:xfrm>
            <a:custGeom>
              <a:avLst/>
              <a:gdLst/>
              <a:ahLst/>
              <a:cxnLst/>
              <a:rect l="l" t="t" r="r" b="b"/>
              <a:pathLst>
                <a:path w="2119" h="2892" extrusionOk="0">
                  <a:moveTo>
                    <a:pt x="2118" y="0"/>
                  </a:moveTo>
                  <a:lnTo>
                    <a:pt x="0" y="2037"/>
                  </a:lnTo>
                  <a:lnTo>
                    <a:pt x="0" y="2892"/>
                  </a:lnTo>
                  <a:lnTo>
                    <a:pt x="2118" y="835"/>
                  </a:lnTo>
                  <a:lnTo>
                    <a:pt x="21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14"/>
            <p:cNvSpPr/>
            <p:nvPr/>
          </p:nvSpPr>
          <p:spPr>
            <a:xfrm rot="10800000" flipH="1">
              <a:off x="197669" y="906622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37"/>
                  </a:lnTo>
                  <a:lnTo>
                    <a:pt x="0" y="2893"/>
                  </a:lnTo>
                  <a:lnTo>
                    <a:pt x="2118" y="83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14"/>
            <p:cNvSpPr/>
            <p:nvPr/>
          </p:nvSpPr>
          <p:spPr>
            <a:xfrm rot="10800000" flipH="1">
              <a:off x="197669" y="885454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14"/>
            <p:cNvSpPr/>
            <p:nvPr/>
          </p:nvSpPr>
          <p:spPr>
            <a:xfrm rot="10800000" flipH="1">
              <a:off x="-2667042" y="4708190"/>
              <a:ext cx="169528" cy="6876983"/>
            </a:xfrm>
            <a:custGeom>
              <a:avLst/>
              <a:gdLst/>
              <a:ahLst/>
              <a:cxnLst/>
              <a:rect l="l" t="t" r="r" b="b"/>
              <a:pathLst>
                <a:path w="1468" h="59550" fill="none" extrusionOk="0">
                  <a:moveTo>
                    <a:pt x="1467" y="59549"/>
                  </a:moveTo>
                  <a:lnTo>
                    <a:pt x="1467" y="12749"/>
                  </a:lnTo>
                  <a:lnTo>
                    <a:pt x="1" y="11303"/>
                  </a:lnTo>
                  <a:lnTo>
                    <a:pt x="1" y="0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14"/>
            <p:cNvSpPr/>
            <p:nvPr/>
          </p:nvSpPr>
          <p:spPr>
            <a:xfrm rot="10800000" flipH="1">
              <a:off x="-2617614" y="13271394"/>
              <a:ext cx="115" cy="1655904"/>
            </a:xfrm>
            <a:custGeom>
              <a:avLst/>
              <a:gdLst/>
              <a:ahLst/>
              <a:cxnLst/>
              <a:rect l="l" t="t" r="r" b="b"/>
              <a:pathLst>
                <a:path w="1" h="14339" fill="none" extrusionOk="0">
                  <a:moveTo>
                    <a:pt x="1" y="1"/>
                  </a:moveTo>
                  <a:lnTo>
                    <a:pt x="1" y="14338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14"/>
            <p:cNvSpPr/>
            <p:nvPr/>
          </p:nvSpPr>
          <p:spPr>
            <a:xfrm rot="-5400000">
              <a:off x="-740256" y="5261506"/>
              <a:ext cx="2315739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14"/>
            <p:cNvSpPr/>
            <p:nvPr/>
          </p:nvSpPr>
          <p:spPr>
            <a:xfrm rot="-5400000">
              <a:off x="62588" y="7086982"/>
              <a:ext cx="707751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14"/>
            <p:cNvSpPr/>
            <p:nvPr/>
          </p:nvSpPr>
          <p:spPr>
            <a:xfrm rot="-5400000">
              <a:off x="-552634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14"/>
            <p:cNvSpPr/>
            <p:nvPr/>
          </p:nvSpPr>
          <p:spPr>
            <a:xfrm rot="-5400000">
              <a:off x="157865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14"/>
            <p:cNvSpPr/>
            <p:nvPr/>
          </p:nvSpPr>
          <p:spPr>
            <a:xfrm rot="-5400000">
              <a:off x="-78968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14"/>
            <p:cNvSpPr/>
            <p:nvPr/>
          </p:nvSpPr>
          <p:spPr>
            <a:xfrm rot="-5400000">
              <a:off x="-315801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14"/>
            <p:cNvSpPr/>
            <p:nvPr/>
          </p:nvSpPr>
          <p:spPr>
            <a:xfrm rot="-5400000">
              <a:off x="-3391983" y="8655203"/>
              <a:ext cx="711592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14"/>
            <p:cNvSpPr/>
            <p:nvPr/>
          </p:nvSpPr>
          <p:spPr>
            <a:xfrm rot="-5400000">
              <a:off x="357699" y="11552145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14"/>
            <p:cNvSpPr/>
            <p:nvPr/>
          </p:nvSpPr>
          <p:spPr>
            <a:xfrm rot="-5400000">
              <a:off x="357699" y="1273774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14"/>
            <p:cNvSpPr/>
            <p:nvPr/>
          </p:nvSpPr>
          <p:spPr>
            <a:xfrm rot="-5400000">
              <a:off x="357699" y="1250062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14"/>
            <p:cNvSpPr/>
            <p:nvPr/>
          </p:nvSpPr>
          <p:spPr>
            <a:xfrm rot="-5400000">
              <a:off x="357699" y="12263508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14"/>
            <p:cNvSpPr/>
            <p:nvPr/>
          </p:nvSpPr>
          <p:spPr>
            <a:xfrm rot="-5400000">
              <a:off x="357699" y="1202638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14"/>
            <p:cNvSpPr/>
            <p:nvPr/>
          </p:nvSpPr>
          <p:spPr>
            <a:xfrm rot="-5400000">
              <a:off x="357699" y="1178926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14"/>
            <p:cNvSpPr/>
            <p:nvPr/>
          </p:nvSpPr>
          <p:spPr>
            <a:xfrm rot="-5400000">
              <a:off x="357699" y="14299332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14"/>
            <p:cNvSpPr/>
            <p:nvPr/>
          </p:nvSpPr>
          <p:spPr>
            <a:xfrm rot="-5400000">
              <a:off x="-1413456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14"/>
            <p:cNvSpPr/>
            <p:nvPr/>
          </p:nvSpPr>
          <p:spPr>
            <a:xfrm rot="-5400000">
              <a:off x="-1128633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6" name="Google Shape;916;p14"/>
          <p:cNvGrpSpPr/>
          <p:nvPr/>
        </p:nvGrpSpPr>
        <p:grpSpPr>
          <a:xfrm rot="10800000">
            <a:off x="8636589" y="3129613"/>
            <a:ext cx="261061" cy="3913266"/>
            <a:chOff x="7704114" y="-97112"/>
            <a:chExt cx="261061" cy="3913266"/>
          </a:xfrm>
        </p:grpSpPr>
        <p:sp>
          <p:nvSpPr>
            <p:cNvPr id="917" name="Google Shape;917;p14"/>
            <p:cNvSpPr/>
            <p:nvPr/>
          </p:nvSpPr>
          <p:spPr>
            <a:xfrm>
              <a:off x="7779425" y="-97112"/>
              <a:ext cx="185750" cy="3804950"/>
            </a:xfrm>
            <a:custGeom>
              <a:avLst/>
              <a:gdLst/>
              <a:ahLst/>
              <a:cxnLst/>
              <a:rect l="l" t="t" r="r" b="b"/>
              <a:pathLst>
                <a:path w="7430" h="152198" extrusionOk="0">
                  <a:moveTo>
                    <a:pt x="7366" y="0"/>
                  </a:moveTo>
                  <a:lnTo>
                    <a:pt x="7430" y="96755"/>
                  </a:lnTo>
                  <a:lnTo>
                    <a:pt x="0" y="107019"/>
                  </a:lnTo>
                  <a:lnTo>
                    <a:pt x="8" y="152198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918" name="Google Shape;918;p14"/>
            <p:cNvSpPr/>
            <p:nvPr/>
          </p:nvSpPr>
          <p:spPr>
            <a:xfrm>
              <a:off x="7704114" y="3665554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14"/>
            <p:cNvSpPr/>
            <p:nvPr/>
          </p:nvSpPr>
          <p:spPr>
            <a:xfrm>
              <a:off x="7779425" y="-97112"/>
              <a:ext cx="185750" cy="3804950"/>
            </a:xfrm>
            <a:custGeom>
              <a:avLst/>
              <a:gdLst/>
              <a:ahLst/>
              <a:cxnLst/>
              <a:rect l="l" t="t" r="r" b="b"/>
              <a:pathLst>
                <a:path w="7430" h="152198" extrusionOk="0">
                  <a:moveTo>
                    <a:pt x="7366" y="0"/>
                  </a:moveTo>
                  <a:lnTo>
                    <a:pt x="7430" y="96755"/>
                  </a:lnTo>
                  <a:lnTo>
                    <a:pt x="0" y="107019"/>
                  </a:lnTo>
                  <a:lnTo>
                    <a:pt x="8" y="152198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920" name="Google Shape;920;p14"/>
            <p:cNvSpPr/>
            <p:nvPr/>
          </p:nvSpPr>
          <p:spPr>
            <a:xfrm>
              <a:off x="7704114" y="3665554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2_1_1_1">
    <p:spTree>
      <p:nvGrpSpPr>
        <p:cNvPr id="1" name="Shape 1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" name="Google Shape;1226;p19"/>
          <p:cNvSpPr txBox="1">
            <a:spLocks noGrp="1"/>
          </p:cNvSpPr>
          <p:nvPr>
            <p:ph type="title"/>
          </p:nvPr>
        </p:nvSpPr>
        <p:spPr>
          <a:xfrm>
            <a:off x="4201387" y="1214700"/>
            <a:ext cx="4222200" cy="95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endParaRPr/>
          </a:p>
        </p:txBody>
      </p:sp>
      <p:sp>
        <p:nvSpPr>
          <p:cNvPr id="1227" name="Google Shape;1227;p19"/>
          <p:cNvSpPr txBox="1">
            <a:spLocks noGrp="1"/>
          </p:cNvSpPr>
          <p:nvPr>
            <p:ph type="subTitle" idx="1"/>
          </p:nvPr>
        </p:nvSpPr>
        <p:spPr>
          <a:xfrm>
            <a:off x="4201387" y="2840075"/>
            <a:ext cx="4222200" cy="10407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grpSp>
        <p:nvGrpSpPr>
          <p:cNvPr id="1228" name="Google Shape;1228;p19"/>
          <p:cNvGrpSpPr/>
          <p:nvPr/>
        </p:nvGrpSpPr>
        <p:grpSpPr>
          <a:xfrm rot="5400000" flipH="1">
            <a:off x="-675675" y="-1922624"/>
            <a:ext cx="4222888" cy="4088811"/>
            <a:chOff x="8129425" y="2555026"/>
            <a:chExt cx="4222888" cy="4088811"/>
          </a:xfrm>
        </p:grpSpPr>
        <p:sp>
          <p:nvSpPr>
            <p:cNvPr id="1229" name="Google Shape;1229;p19"/>
            <p:cNvSpPr/>
            <p:nvPr/>
          </p:nvSpPr>
          <p:spPr>
            <a:xfrm>
              <a:off x="8263502" y="2555026"/>
              <a:ext cx="4088811" cy="4088811"/>
            </a:xfrm>
            <a:custGeom>
              <a:avLst/>
              <a:gdLst/>
              <a:ahLst/>
              <a:cxnLst/>
              <a:rect l="l" t="t" r="r" b="b"/>
              <a:pathLst>
                <a:path w="21100" h="21100" fill="none" extrusionOk="0">
                  <a:moveTo>
                    <a:pt x="21100" y="21099"/>
                  </a:moveTo>
                  <a:lnTo>
                    <a:pt x="1" y="21099"/>
                  </a:lnTo>
                  <a:lnTo>
                    <a:pt x="1" y="3911"/>
                  </a:lnTo>
                  <a:lnTo>
                    <a:pt x="3809" y="0"/>
                  </a:lnTo>
                  <a:lnTo>
                    <a:pt x="2110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19"/>
            <p:cNvSpPr/>
            <p:nvPr/>
          </p:nvSpPr>
          <p:spPr>
            <a:xfrm>
              <a:off x="8263502" y="2555026"/>
              <a:ext cx="4088811" cy="4088811"/>
            </a:xfrm>
            <a:custGeom>
              <a:avLst/>
              <a:gdLst/>
              <a:ahLst/>
              <a:cxnLst/>
              <a:rect l="l" t="t" r="r" b="b"/>
              <a:pathLst>
                <a:path w="21100" h="21100" fill="none" extrusionOk="0">
                  <a:moveTo>
                    <a:pt x="21100" y="21099"/>
                  </a:moveTo>
                  <a:lnTo>
                    <a:pt x="1" y="21099"/>
                  </a:lnTo>
                  <a:lnTo>
                    <a:pt x="1" y="3911"/>
                  </a:lnTo>
                  <a:lnTo>
                    <a:pt x="3809" y="0"/>
                  </a:lnTo>
                  <a:lnTo>
                    <a:pt x="2110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19"/>
            <p:cNvSpPr/>
            <p:nvPr/>
          </p:nvSpPr>
          <p:spPr>
            <a:xfrm rot="-5400000">
              <a:off x="8064107" y="3895031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19"/>
            <p:cNvSpPr/>
            <p:nvPr/>
          </p:nvSpPr>
          <p:spPr>
            <a:xfrm rot="-5400000">
              <a:off x="8064107" y="485406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19"/>
            <p:cNvSpPr/>
            <p:nvPr/>
          </p:nvSpPr>
          <p:spPr>
            <a:xfrm rot="-5400000">
              <a:off x="8064107" y="581311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19"/>
            <p:cNvSpPr/>
            <p:nvPr/>
          </p:nvSpPr>
          <p:spPr>
            <a:xfrm rot="-5400000">
              <a:off x="8064107" y="3895031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19"/>
            <p:cNvSpPr/>
            <p:nvPr/>
          </p:nvSpPr>
          <p:spPr>
            <a:xfrm rot="-5400000">
              <a:off x="8064107" y="485406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19"/>
            <p:cNvSpPr/>
            <p:nvPr/>
          </p:nvSpPr>
          <p:spPr>
            <a:xfrm rot="-5400000">
              <a:off x="8064107" y="581311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7" name="Google Shape;1237;p19"/>
          <p:cNvGrpSpPr/>
          <p:nvPr/>
        </p:nvGrpSpPr>
        <p:grpSpPr>
          <a:xfrm>
            <a:off x="-219775" y="3849186"/>
            <a:ext cx="3769563" cy="11358057"/>
            <a:chOff x="-2722250" y="-1079764"/>
            <a:chExt cx="3769563" cy="11358057"/>
          </a:xfrm>
        </p:grpSpPr>
        <p:sp>
          <p:nvSpPr>
            <p:cNvPr id="1238" name="Google Shape;1238;p19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dist="190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19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19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19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19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19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19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19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19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19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19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19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19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19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2" name="Google Shape;1252;p19"/>
          <p:cNvGrpSpPr/>
          <p:nvPr/>
        </p:nvGrpSpPr>
        <p:grpSpPr>
          <a:xfrm rot="10800000">
            <a:off x="-1565550" y="2976149"/>
            <a:ext cx="2504551" cy="4575301"/>
            <a:chOff x="8430775" y="-2181926"/>
            <a:chExt cx="2504551" cy="4575301"/>
          </a:xfrm>
        </p:grpSpPr>
        <p:sp>
          <p:nvSpPr>
            <p:cNvPr id="1253" name="Google Shape;1253;p19"/>
            <p:cNvSpPr/>
            <p:nvPr/>
          </p:nvSpPr>
          <p:spPr>
            <a:xfrm rot="10800000">
              <a:off x="8538272" y="-2181926"/>
              <a:ext cx="2397054" cy="4463204"/>
            </a:xfrm>
            <a:custGeom>
              <a:avLst/>
              <a:gdLst/>
              <a:ahLst/>
              <a:cxnLst/>
              <a:rect l="l" t="t" r="r" b="b"/>
              <a:pathLst>
                <a:path w="37473" h="69773" fill="none" extrusionOk="0">
                  <a:moveTo>
                    <a:pt x="0" y="69773"/>
                  </a:moveTo>
                  <a:lnTo>
                    <a:pt x="30223" y="39550"/>
                  </a:lnTo>
                  <a:lnTo>
                    <a:pt x="30223" y="7230"/>
                  </a:lnTo>
                  <a:lnTo>
                    <a:pt x="37473" y="1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19"/>
            <p:cNvSpPr/>
            <p:nvPr/>
          </p:nvSpPr>
          <p:spPr>
            <a:xfrm>
              <a:off x="8430775" y="2242775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19"/>
            <p:cNvSpPr/>
            <p:nvPr/>
          </p:nvSpPr>
          <p:spPr>
            <a:xfrm rot="10800000">
              <a:off x="8538272" y="-2181926"/>
              <a:ext cx="2397054" cy="4463204"/>
            </a:xfrm>
            <a:custGeom>
              <a:avLst/>
              <a:gdLst/>
              <a:ahLst/>
              <a:cxnLst/>
              <a:rect l="l" t="t" r="r" b="b"/>
              <a:pathLst>
                <a:path w="37473" h="69773" fill="none" extrusionOk="0">
                  <a:moveTo>
                    <a:pt x="0" y="69773"/>
                  </a:moveTo>
                  <a:lnTo>
                    <a:pt x="30223" y="39550"/>
                  </a:lnTo>
                  <a:lnTo>
                    <a:pt x="30223" y="7230"/>
                  </a:lnTo>
                  <a:lnTo>
                    <a:pt x="37473" y="1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19"/>
            <p:cNvSpPr/>
            <p:nvPr/>
          </p:nvSpPr>
          <p:spPr>
            <a:xfrm>
              <a:off x="8430775" y="2242775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7" name="Google Shape;1257;p19"/>
          <p:cNvGrpSpPr/>
          <p:nvPr/>
        </p:nvGrpSpPr>
        <p:grpSpPr>
          <a:xfrm flipH="1">
            <a:off x="-1393950" y="-10219564"/>
            <a:ext cx="3769563" cy="11358057"/>
            <a:chOff x="-2722250" y="-1079764"/>
            <a:chExt cx="3769563" cy="11358057"/>
          </a:xfrm>
        </p:grpSpPr>
        <p:sp>
          <p:nvSpPr>
            <p:cNvPr id="1258" name="Google Shape;1258;p19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dist="190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19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19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19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19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19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19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19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19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19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19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19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19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19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2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4" name="Google Shape;2464;p35"/>
          <p:cNvSpPr/>
          <p:nvPr/>
        </p:nvSpPr>
        <p:spPr>
          <a:xfrm>
            <a:off x="577225" y="-591925"/>
            <a:ext cx="676500" cy="3240600"/>
          </a:xfrm>
          <a:custGeom>
            <a:avLst/>
            <a:gdLst/>
            <a:ahLst/>
            <a:cxnLst/>
            <a:rect l="l" t="t" r="r" b="b"/>
            <a:pathLst>
              <a:path w="27060" h="129624" extrusionOk="0">
                <a:moveTo>
                  <a:pt x="0" y="0"/>
                </a:moveTo>
                <a:lnTo>
                  <a:pt x="0" y="101874"/>
                </a:lnTo>
                <a:lnTo>
                  <a:pt x="27060" y="129624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sp>
      <p:cxnSp>
        <p:nvCxnSpPr>
          <p:cNvPr id="2465" name="Google Shape;2465;p35"/>
          <p:cNvCxnSpPr/>
          <p:nvPr/>
        </p:nvCxnSpPr>
        <p:spPr>
          <a:xfrm rot="10800000">
            <a:off x="8860050" y="3165000"/>
            <a:ext cx="0" cy="230040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  <p:grpSp>
        <p:nvGrpSpPr>
          <p:cNvPr id="2466" name="Google Shape;2466;p35"/>
          <p:cNvGrpSpPr/>
          <p:nvPr/>
        </p:nvGrpSpPr>
        <p:grpSpPr>
          <a:xfrm flipH="1">
            <a:off x="-2783025" y="2555026"/>
            <a:ext cx="4222888" cy="4088811"/>
            <a:chOff x="8129425" y="2555026"/>
            <a:chExt cx="4222888" cy="4088811"/>
          </a:xfrm>
        </p:grpSpPr>
        <p:sp>
          <p:nvSpPr>
            <p:cNvPr id="2467" name="Google Shape;2467;p35"/>
            <p:cNvSpPr/>
            <p:nvPr/>
          </p:nvSpPr>
          <p:spPr>
            <a:xfrm>
              <a:off x="8263502" y="2555026"/>
              <a:ext cx="4088811" cy="4088811"/>
            </a:xfrm>
            <a:custGeom>
              <a:avLst/>
              <a:gdLst/>
              <a:ahLst/>
              <a:cxnLst/>
              <a:rect l="l" t="t" r="r" b="b"/>
              <a:pathLst>
                <a:path w="21100" h="21100" fill="none" extrusionOk="0">
                  <a:moveTo>
                    <a:pt x="21100" y="21099"/>
                  </a:moveTo>
                  <a:lnTo>
                    <a:pt x="1" y="21099"/>
                  </a:lnTo>
                  <a:lnTo>
                    <a:pt x="1" y="3911"/>
                  </a:lnTo>
                  <a:lnTo>
                    <a:pt x="3809" y="0"/>
                  </a:lnTo>
                  <a:lnTo>
                    <a:pt x="2110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35"/>
            <p:cNvSpPr/>
            <p:nvPr/>
          </p:nvSpPr>
          <p:spPr>
            <a:xfrm>
              <a:off x="8263502" y="2555026"/>
              <a:ext cx="4088811" cy="4088811"/>
            </a:xfrm>
            <a:custGeom>
              <a:avLst/>
              <a:gdLst/>
              <a:ahLst/>
              <a:cxnLst/>
              <a:rect l="l" t="t" r="r" b="b"/>
              <a:pathLst>
                <a:path w="21100" h="21100" fill="none" extrusionOk="0">
                  <a:moveTo>
                    <a:pt x="21100" y="21099"/>
                  </a:moveTo>
                  <a:lnTo>
                    <a:pt x="1" y="21099"/>
                  </a:lnTo>
                  <a:lnTo>
                    <a:pt x="1" y="3911"/>
                  </a:lnTo>
                  <a:lnTo>
                    <a:pt x="3809" y="0"/>
                  </a:lnTo>
                  <a:lnTo>
                    <a:pt x="2110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35"/>
            <p:cNvSpPr/>
            <p:nvPr/>
          </p:nvSpPr>
          <p:spPr>
            <a:xfrm rot="-5400000">
              <a:off x="8064107" y="3895031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35"/>
            <p:cNvSpPr/>
            <p:nvPr/>
          </p:nvSpPr>
          <p:spPr>
            <a:xfrm rot="-5400000">
              <a:off x="8064107" y="485406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35"/>
            <p:cNvSpPr/>
            <p:nvPr/>
          </p:nvSpPr>
          <p:spPr>
            <a:xfrm rot="-5400000">
              <a:off x="8064107" y="581311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35"/>
            <p:cNvSpPr/>
            <p:nvPr/>
          </p:nvSpPr>
          <p:spPr>
            <a:xfrm rot="-5400000">
              <a:off x="8064107" y="3895031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Google Shape;2473;p35"/>
            <p:cNvSpPr/>
            <p:nvPr/>
          </p:nvSpPr>
          <p:spPr>
            <a:xfrm rot="-5400000">
              <a:off x="8064107" y="485406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Google Shape;2474;p35"/>
            <p:cNvSpPr/>
            <p:nvPr/>
          </p:nvSpPr>
          <p:spPr>
            <a:xfrm rot="-5400000">
              <a:off x="8064107" y="581311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75" name="Google Shape;2475;p35"/>
          <p:cNvGrpSpPr/>
          <p:nvPr/>
        </p:nvGrpSpPr>
        <p:grpSpPr>
          <a:xfrm flipH="1">
            <a:off x="-2986745" y="907371"/>
            <a:ext cx="3769563" cy="11358057"/>
            <a:chOff x="-2722250" y="-1079764"/>
            <a:chExt cx="3769563" cy="11358057"/>
          </a:xfrm>
        </p:grpSpPr>
        <p:sp>
          <p:nvSpPr>
            <p:cNvPr id="2476" name="Google Shape;2476;p35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dist="190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Google Shape;2477;p35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Google Shape;2478;p35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Google Shape;2479;p35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Google Shape;2480;p35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1" name="Google Shape;2481;p35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2" name="Google Shape;2482;p35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3" name="Google Shape;2483;p35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4" name="Google Shape;2484;p35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5" name="Google Shape;2485;p35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Google Shape;2486;p35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Google Shape;2487;p35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Google Shape;2488;p35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" name="Google Shape;2489;p35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90" name="Google Shape;2490;p35"/>
          <p:cNvGrpSpPr/>
          <p:nvPr/>
        </p:nvGrpSpPr>
        <p:grpSpPr>
          <a:xfrm rot="10800000" flipH="1">
            <a:off x="8591775" y="-1202836"/>
            <a:ext cx="4222888" cy="4088811"/>
            <a:chOff x="8129425" y="2555026"/>
            <a:chExt cx="4222888" cy="4088811"/>
          </a:xfrm>
        </p:grpSpPr>
        <p:sp>
          <p:nvSpPr>
            <p:cNvPr id="2491" name="Google Shape;2491;p35"/>
            <p:cNvSpPr/>
            <p:nvPr/>
          </p:nvSpPr>
          <p:spPr>
            <a:xfrm>
              <a:off x="8263502" y="2555026"/>
              <a:ext cx="4088811" cy="4088811"/>
            </a:xfrm>
            <a:custGeom>
              <a:avLst/>
              <a:gdLst/>
              <a:ahLst/>
              <a:cxnLst/>
              <a:rect l="l" t="t" r="r" b="b"/>
              <a:pathLst>
                <a:path w="21100" h="21100" fill="none" extrusionOk="0">
                  <a:moveTo>
                    <a:pt x="21100" y="21099"/>
                  </a:moveTo>
                  <a:lnTo>
                    <a:pt x="1" y="21099"/>
                  </a:lnTo>
                  <a:lnTo>
                    <a:pt x="1" y="3911"/>
                  </a:lnTo>
                  <a:lnTo>
                    <a:pt x="3809" y="0"/>
                  </a:lnTo>
                  <a:lnTo>
                    <a:pt x="2110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Google Shape;2492;p35"/>
            <p:cNvSpPr/>
            <p:nvPr/>
          </p:nvSpPr>
          <p:spPr>
            <a:xfrm>
              <a:off x="8263502" y="2555026"/>
              <a:ext cx="4088811" cy="4088811"/>
            </a:xfrm>
            <a:custGeom>
              <a:avLst/>
              <a:gdLst/>
              <a:ahLst/>
              <a:cxnLst/>
              <a:rect l="l" t="t" r="r" b="b"/>
              <a:pathLst>
                <a:path w="21100" h="21100" fill="none" extrusionOk="0">
                  <a:moveTo>
                    <a:pt x="21100" y="21099"/>
                  </a:moveTo>
                  <a:lnTo>
                    <a:pt x="1" y="21099"/>
                  </a:lnTo>
                  <a:lnTo>
                    <a:pt x="1" y="3911"/>
                  </a:lnTo>
                  <a:lnTo>
                    <a:pt x="3809" y="0"/>
                  </a:lnTo>
                  <a:lnTo>
                    <a:pt x="2110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Google Shape;2493;p35"/>
            <p:cNvSpPr/>
            <p:nvPr/>
          </p:nvSpPr>
          <p:spPr>
            <a:xfrm rot="-5400000">
              <a:off x="8064107" y="3895031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Google Shape;2494;p35"/>
            <p:cNvSpPr/>
            <p:nvPr/>
          </p:nvSpPr>
          <p:spPr>
            <a:xfrm rot="-5400000">
              <a:off x="8064107" y="485406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Google Shape;2495;p35"/>
            <p:cNvSpPr/>
            <p:nvPr/>
          </p:nvSpPr>
          <p:spPr>
            <a:xfrm rot="-5400000">
              <a:off x="8064107" y="581311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Google Shape;2496;p35"/>
            <p:cNvSpPr/>
            <p:nvPr/>
          </p:nvSpPr>
          <p:spPr>
            <a:xfrm rot="-5400000">
              <a:off x="8064107" y="3895031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Google Shape;2497;p35"/>
            <p:cNvSpPr/>
            <p:nvPr/>
          </p:nvSpPr>
          <p:spPr>
            <a:xfrm rot="-5400000">
              <a:off x="8064107" y="485406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Google Shape;2498;p35"/>
            <p:cNvSpPr/>
            <p:nvPr/>
          </p:nvSpPr>
          <p:spPr>
            <a:xfrm rot="-5400000">
              <a:off x="8064107" y="581311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99" name="Google Shape;2499;p35"/>
          <p:cNvSpPr/>
          <p:nvPr/>
        </p:nvSpPr>
        <p:spPr>
          <a:xfrm>
            <a:off x="1238289" y="2620086"/>
            <a:ext cx="150600" cy="150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00" name="Google Shape;2500;p35"/>
          <p:cNvGrpSpPr/>
          <p:nvPr/>
        </p:nvGrpSpPr>
        <p:grpSpPr>
          <a:xfrm>
            <a:off x="824987" y="359239"/>
            <a:ext cx="117523" cy="719798"/>
            <a:chOff x="824987" y="359239"/>
            <a:chExt cx="117523" cy="719798"/>
          </a:xfrm>
        </p:grpSpPr>
        <p:sp>
          <p:nvSpPr>
            <p:cNvPr id="2501" name="Google Shape;2501;p35"/>
            <p:cNvSpPr/>
            <p:nvPr/>
          </p:nvSpPr>
          <p:spPr>
            <a:xfrm rot="-5400000">
              <a:off x="824987" y="35923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35"/>
            <p:cNvSpPr/>
            <p:nvPr/>
          </p:nvSpPr>
          <p:spPr>
            <a:xfrm rot="-5400000">
              <a:off x="824987" y="961514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35"/>
            <p:cNvSpPr/>
            <p:nvPr/>
          </p:nvSpPr>
          <p:spPr>
            <a:xfrm rot="-5400000">
              <a:off x="824987" y="76075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35"/>
            <p:cNvSpPr/>
            <p:nvPr/>
          </p:nvSpPr>
          <p:spPr>
            <a:xfrm rot="-5400000">
              <a:off x="824987" y="55999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35"/>
            <p:cNvSpPr/>
            <p:nvPr/>
          </p:nvSpPr>
          <p:spPr>
            <a:xfrm rot="-5400000">
              <a:off x="824987" y="35923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35"/>
            <p:cNvSpPr/>
            <p:nvPr/>
          </p:nvSpPr>
          <p:spPr>
            <a:xfrm rot="-5400000">
              <a:off x="824987" y="961514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35"/>
            <p:cNvSpPr/>
            <p:nvPr/>
          </p:nvSpPr>
          <p:spPr>
            <a:xfrm rot="-5400000">
              <a:off x="824987" y="76075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35"/>
            <p:cNvSpPr/>
            <p:nvPr/>
          </p:nvSpPr>
          <p:spPr>
            <a:xfrm rot="-5400000">
              <a:off x="824987" y="55999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09" name="Google Shape;2509;p35"/>
          <p:cNvSpPr/>
          <p:nvPr/>
        </p:nvSpPr>
        <p:spPr>
          <a:xfrm>
            <a:off x="577225" y="-591925"/>
            <a:ext cx="676500" cy="3240600"/>
          </a:xfrm>
          <a:custGeom>
            <a:avLst/>
            <a:gdLst/>
            <a:ahLst/>
            <a:cxnLst/>
            <a:rect l="l" t="t" r="r" b="b"/>
            <a:pathLst>
              <a:path w="27060" h="129624" extrusionOk="0">
                <a:moveTo>
                  <a:pt x="0" y="0"/>
                </a:moveTo>
                <a:lnTo>
                  <a:pt x="0" y="101874"/>
                </a:lnTo>
                <a:lnTo>
                  <a:pt x="27060" y="129624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sp>
      <p:sp>
        <p:nvSpPr>
          <p:cNvPr id="2510" name="Google Shape;2510;p35"/>
          <p:cNvSpPr/>
          <p:nvPr/>
        </p:nvSpPr>
        <p:spPr>
          <a:xfrm>
            <a:off x="1238289" y="2620086"/>
            <a:ext cx="150600" cy="150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511" name="Google Shape;2511;p35"/>
          <p:cNvCxnSpPr/>
          <p:nvPr/>
        </p:nvCxnSpPr>
        <p:spPr>
          <a:xfrm rot="10800000">
            <a:off x="8860050" y="3165000"/>
            <a:ext cx="0" cy="230040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  <p:grpSp>
        <p:nvGrpSpPr>
          <p:cNvPr id="2512" name="Google Shape;2512;p35"/>
          <p:cNvGrpSpPr/>
          <p:nvPr/>
        </p:nvGrpSpPr>
        <p:grpSpPr>
          <a:xfrm>
            <a:off x="8202950" y="1983213"/>
            <a:ext cx="237939" cy="3223487"/>
            <a:chOff x="8202950" y="1983213"/>
            <a:chExt cx="237939" cy="3223487"/>
          </a:xfrm>
        </p:grpSpPr>
        <p:sp>
          <p:nvSpPr>
            <p:cNvPr id="2513" name="Google Shape;2513;p35"/>
            <p:cNvSpPr/>
            <p:nvPr/>
          </p:nvSpPr>
          <p:spPr>
            <a:xfrm>
              <a:off x="8202950" y="2093625"/>
              <a:ext cx="182750" cy="3113075"/>
            </a:xfrm>
            <a:custGeom>
              <a:avLst/>
              <a:gdLst/>
              <a:ahLst/>
              <a:cxnLst/>
              <a:rect l="l" t="t" r="r" b="b"/>
              <a:pathLst>
                <a:path w="7310" h="124523" extrusionOk="0">
                  <a:moveTo>
                    <a:pt x="6787" y="124523"/>
                  </a:moveTo>
                  <a:lnTo>
                    <a:pt x="7236" y="67122"/>
                  </a:lnTo>
                  <a:lnTo>
                    <a:pt x="0" y="57280"/>
                  </a:lnTo>
                  <a:lnTo>
                    <a:pt x="0" y="33256"/>
                  </a:lnTo>
                  <a:lnTo>
                    <a:pt x="7310" y="23088"/>
                  </a:lnTo>
                  <a:lnTo>
                    <a:pt x="7253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2514" name="Google Shape;2514;p35"/>
            <p:cNvSpPr/>
            <p:nvPr/>
          </p:nvSpPr>
          <p:spPr>
            <a:xfrm>
              <a:off x="8330489" y="1983213"/>
              <a:ext cx="110400" cy="1104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Google Shape;2515;p35"/>
            <p:cNvSpPr/>
            <p:nvPr/>
          </p:nvSpPr>
          <p:spPr>
            <a:xfrm>
              <a:off x="8202950" y="2093625"/>
              <a:ext cx="182750" cy="3113075"/>
            </a:xfrm>
            <a:custGeom>
              <a:avLst/>
              <a:gdLst/>
              <a:ahLst/>
              <a:cxnLst/>
              <a:rect l="l" t="t" r="r" b="b"/>
              <a:pathLst>
                <a:path w="7310" h="124523" extrusionOk="0">
                  <a:moveTo>
                    <a:pt x="6787" y="124523"/>
                  </a:moveTo>
                  <a:lnTo>
                    <a:pt x="7236" y="67122"/>
                  </a:lnTo>
                  <a:lnTo>
                    <a:pt x="0" y="57280"/>
                  </a:lnTo>
                  <a:lnTo>
                    <a:pt x="0" y="33256"/>
                  </a:lnTo>
                  <a:lnTo>
                    <a:pt x="7310" y="23088"/>
                  </a:lnTo>
                  <a:lnTo>
                    <a:pt x="7253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2516" name="Google Shape;2516;p35"/>
            <p:cNvSpPr/>
            <p:nvPr/>
          </p:nvSpPr>
          <p:spPr>
            <a:xfrm>
              <a:off x="8330489" y="1983213"/>
              <a:ext cx="110400" cy="1104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7" name="Google Shape;2517;p35"/>
          <p:cNvGrpSpPr/>
          <p:nvPr/>
        </p:nvGrpSpPr>
        <p:grpSpPr>
          <a:xfrm>
            <a:off x="7704114" y="-97112"/>
            <a:ext cx="261061" cy="3913266"/>
            <a:chOff x="7704114" y="-97112"/>
            <a:chExt cx="261061" cy="3913266"/>
          </a:xfrm>
        </p:grpSpPr>
        <p:sp>
          <p:nvSpPr>
            <p:cNvPr id="2518" name="Google Shape;2518;p35"/>
            <p:cNvSpPr/>
            <p:nvPr/>
          </p:nvSpPr>
          <p:spPr>
            <a:xfrm>
              <a:off x="7779425" y="-97112"/>
              <a:ext cx="185750" cy="3804950"/>
            </a:xfrm>
            <a:custGeom>
              <a:avLst/>
              <a:gdLst/>
              <a:ahLst/>
              <a:cxnLst/>
              <a:rect l="l" t="t" r="r" b="b"/>
              <a:pathLst>
                <a:path w="7430" h="152198" extrusionOk="0">
                  <a:moveTo>
                    <a:pt x="7366" y="0"/>
                  </a:moveTo>
                  <a:lnTo>
                    <a:pt x="7430" y="96755"/>
                  </a:lnTo>
                  <a:lnTo>
                    <a:pt x="0" y="107019"/>
                  </a:lnTo>
                  <a:lnTo>
                    <a:pt x="8" y="152198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2519" name="Google Shape;2519;p35"/>
            <p:cNvSpPr/>
            <p:nvPr/>
          </p:nvSpPr>
          <p:spPr>
            <a:xfrm>
              <a:off x="7704114" y="3665554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Google Shape;2520;p35"/>
            <p:cNvSpPr/>
            <p:nvPr/>
          </p:nvSpPr>
          <p:spPr>
            <a:xfrm>
              <a:off x="7779425" y="-97112"/>
              <a:ext cx="185750" cy="3804950"/>
            </a:xfrm>
            <a:custGeom>
              <a:avLst/>
              <a:gdLst/>
              <a:ahLst/>
              <a:cxnLst/>
              <a:rect l="l" t="t" r="r" b="b"/>
              <a:pathLst>
                <a:path w="7430" h="152198" extrusionOk="0">
                  <a:moveTo>
                    <a:pt x="7366" y="0"/>
                  </a:moveTo>
                  <a:lnTo>
                    <a:pt x="7430" y="96755"/>
                  </a:lnTo>
                  <a:lnTo>
                    <a:pt x="0" y="107019"/>
                  </a:lnTo>
                  <a:lnTo>
                    <a:pt x="8" y="152198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2521" name="Google Shape;2521;p35"/>
            <p:cNvSpPr/>
            <p:nvPr/>
          </p:nvSpPr>
          <p:spPr>
            <a:xfrm>
              <a:off x="7704114" y="3665554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">
    <p:spTree>
      <p:nvGrpSpPr>
        <p:cNvPr id="1" name="Shape 2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3" name="Google Shape;2523;p36"/>
          <p:cNvSpPr/>
          <p:nvPr/>
        </p:nvSpPr>
        <p:spPr>
          <a:xfrm rot="10800000">
            <a:off x="7982776" y="-544214"/>
            <a:ext cx="267975" cy="1554325"/>
          </a:xfrm>
          <a:custGeom>
            <a:avLst/>
            <a:gdLst/>
            <a:ahLst/>
            <a:cxnLst/>
            <a:rect l="l" t="t" r="r" b="b"/>
            <a:pathLst>
              <a:path w="10719" h="62173" extrusionOk="0">
                <a:moveTo>
                  <a:pt x="0" y="0"/>
                </a:moveTo>
                <a:lnTo>
                  <a:pt x="0" y="51453"/>
                </a:lnTo>
                <a:lnTo>
                  <a:pt x="10719" y="62173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sp>
      <p:grpSp>
        <p:nvGrpSpPr>
          <p:cNvPr id="2524" name="Google Shape;2524;p36"/>
          <p:cNvGrpSpPr/>
          <p:nvPr/>
        </p:nvGrpSpPr>
        <p:grpSpPr>
          <a:xfrm>
            <a:off x="-2459612" y="638961"/>
            <a:ext cx="3769563" cy="11358057"/>
            <a:chOff x="-2722250" y="-1079764"/>
            <a:chExt cx="3769563" cy="11358057"/>
          </a:xfrm>
        </p:grpSpPr>
        <p:sp>
          <p:nvSpPr>
            <p:cNvPr id="2525" name="Google Shape;2525;p36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dist="190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Google Shape;2526;p36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Google Shape;2527;p36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Google Shape;2528;p36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9" name="Google Shape;2529;p36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Google Shape;2530;p36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1" name="Google Shape;2531;p36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2" name="Google Shape;2532;p36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Google Shape;2533;p36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Google Shape;2534;p36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Google Shape;2535;p36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Google Shape;2536;p36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7" name="Google Shape;2537;p36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8" name="Google Shape;2538;p36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39" name="Google Shape;2539;p36"/>
          <p:cNvGrpSpPr/>
          <p:nvPr/>
        </p:nvGrpSpPr>
        <p:grpSpPr>
          <a:xfrm>
            <a:off x="-444950" y="2746461"/>
            <a:ext cx="1158175" cy="2819114"/>
            <a:chOff x="-444950" y="2746461"/>
            <a:chExt cx="1158175" cy="2819114"/>
          </a:xfrm>
        </p:grpSpPr>
        <p:sp>
          <p:nvSpPr>
            <p:cNvPr id="2540" name="Google Shape;2540;p36"/>
            <p:cNvSpPr/>
            <p:nvPr/>
          </p:nvSpPr>
          <p:spPr>
            <a:xfrm>
              <a:off x="248038" y="2856850"/>
              <a:ext cx="267975" cy="1554325"/>
            </a:xfrm>
            <a:custGeom>
              <a:avLst/>
              <a:gdLst/>
              <a:ahLst/>
              <a:cxnLst/>
              <a:rect l="l" t="t" r="r" b="b"/>
              <a:pathLst>
                <a:path w="10719" h="62173" extrusionOk="0">
                  <a:moveTo>
                    <a:pt x="0" y="0"/>
                  </a:moveTo>
                  <a:lnTo>
                    <a:pt x="0" y="51453"/>
                  </a:lnTo>
                  <a:lnTo>
                    <a:pt x="10719" y="62173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2541" name="Google Shape;2541;p36"/>
            <p:cNvSpPr/>
            <p:nvPr/>
          </p:nvSpPr>
          <p:spPr>
            <a:xfrm>
              <a:off x="-438775" y="4411175"/>
              <a:ext cx="1152000" cy="1154400"/>
            </a:xfrm>
            <a:prstGeom prst="rect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Google Shape;2542;p36"/>
            <p:cNvSpPr/>
            <p:nvPr/>
          </p:nvSpPr>
          <p:spPr>
            <a:xfrm>
              <a:off x="-254275" y="4596125"/>
              <a:ext cx="783000" cy="784500"/>
            </a:xfrm>
            <a:prstGeom prst="rect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Google Shape;2543;p36"/>
            <p:cNvSpPr/>
            <p:nvPr/>
          </p:nvSpPr>
          <p:spPr>
            <a:xfrm>
              <a:off x="241863" y="2856850"/>
              <a:ext cx="267975" cy="1554325"/>
            </a:xfrm>
            <a:custGeom>
              <a:avLst/>
              <a:gdLst/>
              <a:ahLst/>
              <a:cxnLst/>
              <a:rect l="l" t="t" r="r" b="b"/>
              <a:pathLst>
                <a:path w="10719" h="62173" extrusionOk="0">
                  <a:moveTo>
                    <a:pt x="0" y="0"/>
                  </a:moveTo>
                  <a:lnTo>
                    <a:pt x="0" y="51453"/>
                  </a:lnTo>
                  <a:lnTo>
                    <a:pt x="10719" y="62173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2544" name="Google Shape;2544;p36"/>
            <p:cNvSpPr/>
            <p:nvPr/>
          </p:nvSpPr>
          <p:spPr>
            <a:xfrm>
              <a:off x="-444950" y="4411175"/>
              <a:ext cx="1152000" cy="1154400"/>
            </a:xfrm>
            <a:prstGeom prst="rect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Google Shape;2545;p36"/>
            <p:cNvSpPr/>
            <p:nvPr/>
          </p:nvSpPr>
          <p:spPr>
            <a:xfrm>
              <a:off x="-260450" y="4596125"/>
              <a:ext cx="783000" cy="784500"/>
            </a:xfrm>
            <a:prstGeom prst="rect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Google Shape;2546;p36"/>
            <p:cNvSpPr/>
            <p:nvPr/>
          </p:nvSpPr>
          <p:spPr>
            <a:xfrm>
              <a:off x="189739" y="2746461"/>
              <a:ext cx="110400" cy="1104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Google Shape;2547;p36"/>
            <p:cNvSpPr/>
            <p:nvPr/>
          </p:nvSpPr>
          <p:spPr>
            <a:xfrm>
              <a:off x="189739" y="2746461"/>
              <a:ext cx="110400" cy="1104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48" name="Google Shape;2548;p36"/>
          <p:cNvGrpSpPr/>
          <p:nvPr/>
        </p:nvGrpSpPr>
        <p:grpSpPr>
          <a:xfrm>
            <a:off x="8118013" y="1690211"/>
            <a:ext cx="3769563" cy="11358057"/>
            <a:chOff x="-2722250" y="-1079764"/>
            <a:chExt cx="3769563" cy="11358057"/>
          </a:xfrm>
        </p:grpSpPr>
        <p:sp>
          <p:nvSpPr>
            <p:cNvPr id="2549" name="Google Shape;2549;p36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dist="190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Google Shape;2550;p36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1" name="Google Shape;2551;p36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2" name="Google Shape;2552;p36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Google Shape;2553;p36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Google Shape;2554;p36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" name="Google Shape;2555;p36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6" name="Google Shape;2556;p36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7" name="Google Shape;2557;p36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Google Shape;2558;p36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Google Shape;2559;p36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0" name="Google Shape;2560;p36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Google Shape;2561;p36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Google Shape;2562;p36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63" name="Google Shape;2563;p36"/>
          <p:cNvGrpSpPr/>
          <p:nvPr/>
        </p:nvGrpSpPr>
        <p:grpSpPr>
          <a:xfrm rot="-5400000" flipH="1">
            <a:off x="14326746" y="-8155174"/>
            <a:ext cx="5570272" cy="18162622"/>
            <a:chOff x="-3170262" y="3452177"/>
            <a:chExt cx="3721951" cy="12135923"/>
          </a:xfrm>
        </p:grpSpPr>
        <p:sp>
          <p:nvSpPr>
            <p:cNvPr id="2564" name="Google Shape;2564;p36"/>
            <p:cNvSpPr/>
            <p:nvPr/>
          </p:nvSpPr>
          <p:spPr>
            <a:xfrm rot="10800000" flipH="1">
              <a:off x="-3118587" y="3494700"/>
              <a:ext cx="3535035" cy="8139899"/>
            </a:xfrm>
            <a:custGeom>
              <a:avLst/>
              <a:gdLst/>
              <a:ahLst/>
              <a:cxnLst/>
              <a:rect l="l" t="t" r="r" b="b"/>
              <a:pathLst>
                <a:path w="30611" h="70486" fill="none" extrusionOk="0">
                  <a:moveTo>
                    <a:pt x="449" y="50202"/>
                  </a:moveTo>
                  <a:lnTo>
                    <a:pt x="449" y="55008"/>
                  </a:lnTo>
                  <a:lnTo>
                    <a:pt x="3361" y="57941"/>
                  </a:lnTo>
                  <a:lnTo>
                    <a:pt x="3361" y="61851"/>
                  </a:lnTo>
                  <a:lnTo>
                    <a:pt x="1" y="65232"/>
                  </a:lnTo>
                  <a:lnTo>
                    <a:pt x="1" y="70486"/>
                  </a:lnTo>
                  <a:lnTo>
                    <a:pt x="7597" y="70486"/>
                  </a:lnTo>
                  <a:lnTo>
                    <a:pt x="10224" y="67859"/>
                  </a:lnTo>
                  <a:lnTo>
                    <a:pt x="17882" y="67859"/>
                  </a:lnTo>
                  <a:lnTo>
                    <a:pt x="20407" y="70384"/>
                  </a:lnTo>
                  <a:lnTo>
                    <a:pt x="30610" y="70384"/>
                  </a:lnTo>
                  <a:lnTo>
                    <a:pt x="30610" y="27413"/>
                  </a:lnTo>
                  <a:lnTo>
                    <a:pt x="28187" y="24989"/>
                  </a:lnTo>
                  <a:lnTo>
                    <a:pt x="28187" y="15458"/>
                  </a:lnTo>
                  <a:lnTo>
                    <a:pt x="30549" y="13116"/>
                  </a:lnTo>
                  <a:lnTo>
                    <a:pt x="30549" y="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5" name="Google Shape;2565;p36"/>
            <p:cNvSpPr/>
            <p:nvPr/>
          </p:nvSpPr>
          <p:spPr>
            <a:xfrm rot="10800000" flipH="1">
              <a:off x="-3036246" y="7546946"/>
              <a:ext cx="115" cy="2140237"/>
            </a:xfrm>
            <a:custGeom>
              <a:avLst/>
              <a:gdLst/>
              <a:ahLst/>
              <a:cxnLst/>
              <a:rect l="l" t="t" r="r" b="b"/>
              <a:pathLst>
                <a:path w="1" h="18533" fill="none" extrusionOk="0">
                  <a:moveTo>
                    <a:pt x="1" y="0"/>
                  </a:moveTo>
                  <a:lnTo>
                    <a:pt x="1" y="18533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6" name="Google Shape;2566;p36"/>
            <p:cNvSpPr/>
            <p:nvPr/>
          </p:nvSpPr>
          <p:spPr>
            <a:xfrm rot="10800000" flipH="1">
              <a:off x="-3066849" y="6509634"/>
              <a:ext cx="115" cy="557550"/>
            </a:xfrm>
            <a:custGeom>
              <a:avLst/>
              <a:gdLst/>
              <a:ahLst/>
              <a:cxnLst/>
              <a:rect l="l" t="t" r="r" b="b"/>
              <a:pathLst>
                <a:path w="1" h="4828" fill="none" extrusionOk="0">
                  <a:moveTo>
                    <a:pt x="1" y="1"/>
                  </a:moveTo>
                  <a:lnTo>
                    <a:pt x="1" y="4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7" name="Google Shape;2567;p36"/>
            <p:cNvSpPr/>
            <p:nvPr/>
          </p:nvSpPr>
          <p:spPr>
            <a:xfrm rot="10800000" flipH="1">
              <a:off x="-3043291" y="10468067"/>
              <a:ext cx="425784" cy="5061252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8" name="Google Shape;2568;p36"/>
            <p:cNvSpPr/>
            <p:nvPr/>
          </p:nvSpPr>
          <p:spPr>
            <a:xfrm rot="10800000" flipH="1">
              <a:off x="-1354675" y="14357979"/>
              <a:ext cx="1771155" cy="1171339"/>
            </a:xfrm>
            <a:custGeom>
              <a:avLst/>
              <a:gdLst/>
              <a:ahLst/>
              <a:cxnLst/>
              <a:rect l="l" t="t" r="r" b="b"/>
              <a:pathLst>
                <a:path w="15337" h="10143" fill="none" extrusionOk="0">
                  <a:moveTo>
                    <a:pt x="1" y="0"/>
                  </a:moveTo>
                  <a:lnTo>
                    <a:pt x="4461" y="0"/>
                  </a:lnTo>
                  <a:lnTo>
                    <a:pt x="5724" y="1263"/>
                  </a:lnTo>
                  <a:lnTo>
                    <a:pt x="7353" y="1263"/>
                  </a:lnTo>
                  <a:lnTo>
                    <a:pt x="8554" y="61"/>
                  </a:lnTo>
                  <a:lnTo>
                    <a:pt x="15336" y="61"/>
                  </a:lnTo>
                  <a:lnTo>
                    <a:pt x="15336" y="1014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9" name="Google Shape;2569;p36"/>
            <p:cNvSpPr/>
            <p:nvPr/>
          </p:nvSpPr>
          <p:spPr>
            <a:xfrm rot="10800000" flipH="1">
              <a:off x="197669" y="970358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0" name="Google Shape;2570;p36"/>
            <p:cNvSpPr/>
            <p:nvPr/>
          </p:nvSpPr>
          <p:spPr>
            <a:xfrm rot="10800000" flipH="1">
              <a:off x="197669" y="949190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1" name="Google Shape;2571;p36"/>
            <p:cNvSpPr/>
            <p:nvPr/>
          </p:nvSpPr>
          <p:spPr>
            <a:xfrm rot="10800000" flipH="1">
              <a:off x="197669" y="9277912"/>
              <a:ext cx="244707" cy="333975"/>
            </a:xfrm>
            <a:custGeom>
              <a:avLst/>
              <a:gdLst/>
              <a:ahLst/>
              <a:cxnLst/>
              <a:rect l="l" t="t" r="r" b="b"/>
              <a:pathLst>
                <a:path w="2119" h="2892" extrusionOk="0">
                  <a:moveTo>
                    <a:pt x="2118" y="0"/>
                  </a:moveTo>
                  <a:lnTo>
                    <a:pt x="0" y="2037"/>
                  </a:lnTo>
                  <a:lnTo>
                    <a:pt x="0" y="2892"/>
                  </a:lnTo>
                  <a:lnTo>
                    <a:pt x="2118" y="835"/>
                  </a:lnTo>
                  <a:lnTo>
                    <a:pt x="21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Google Shape;2572;p36"/>
            <p:cNvSpPr/>
            <p:nvPr/>
          </p:nvSpPr>
          <p:spPr>
            <a:xfrm rot="10800000" flipH="1">
              <a:off x="197669" y="906622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37"/>
                  </a:lnTo>
                  <a:lnTo>
                    <a:pt x="0" y="2893"/>
                  </a:lnTo>
                  <a:lnTo>
                    <a:pt x="2118" y="83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Google Shape;2573;p36"/>
            <p:cNvSpPr/>
            <p:nvPr/>
          </p:nvSpPr>
          <p:spPr>
            <a:xfrm rot="10800000" flipH="1">
              <a:off x="197669" y="885454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4" name="Google Shape;2574;p36"/>
            <p:cNvSpPr/>
            <p:nvPr/>
          </p:nvSpPr>
          <p:spPr>
            <a:xfrm rot="10800000" flipH="1">
              <a:off x="-2667042" y="4708190"/>
              <a:ext cx="169528" cy="6876983"/>
            </a:xfrm>
            <a:custGeom>
              <a:avLst/>
              <a:gdLst/>
              <a:ahLst/>
              <a:cxnLst/>
              <a:rect l="l" t="t" r="r" b="b"/>
              <a:pathLst>
                <a:path w="1468" h="59550" fill="none" extrusionOk="0">
                  <a:moveTo>
                    <a:pt x="1467" y="59549"/>
                  </a:moveTo>
                  <a:lnTo>
                    <a:pt x="1467" y="12749"/>
                  </a:lnTo>
                  <a:lnTo>
                    <a:pt x="1" y="11303"/>
                  </a:lnTo>
                  <a:lnTo>
                    <a:pt x="1" y="0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5" name="Google Shape;2575;p36"/>
            <p:cNvSpPr/>
            <p:nvPr/>
          </p:nvSpPr>
          <p:spPr>
            <a:xfrm rot="10800000" flipH="1">
              <a:off x="-2617614" y="13271394"/>
              <a:ext cx="115" cy="1655904"/>
            </a:xfrm>
            <a:custGeom>
              <a:avLst/>
              <a:gdLst/>
              <a:ahLst/>
              <a:cxnLst/>
              <a:rect l="l" t="t" r="r" b="b"/>
              <a:pathLst>
                <a:path w="1" h="14339" fill="none" extrusionOk="0">
                  <a:moveTo>
                    <a:pt x="1" y="1"/>
                  </a:moveTo>
                  <a:lnTo>
                    <a:pt x="1" y="14338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36"/>
            <p:cNvSpPr/>
            <p:nvPr/>
          </p:nvSpPr>
          <p:spPr>
            <a:xfrm rot="-5400000">
              <a:off x="-740256" y="5261506"/>
              <a:ext cx="2315739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Google Shape;2577;p36"/>
            <p:cNvSpPr/>
            <p:nvPr/>
          </p:nvSpPr>
          <p:spPr>
            <a:xfrm rot="-5400000">
              <a:off x="62588" y="7086982"/>
              <a:ext cx="707751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Google Shape;2578;p36"/>
            <p:cNvSpPr/>
            <p:nvPr/>
          </p:nvSpPr>
          <p:spPr>
            <a:xfrm rot="-5400000">
              <a:off x="-552634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Google Shape;2579;p36"/>
            <p:cNvSpPr/>
            <p:nvPr/>
          </p:nvSpPr>
          <p:spPr>
            <a:xfrm rot="-5400000">
              <a:off x="157865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Google Shape;2580;p36"/>
            <p:cNvSpPr/>
            <p:nvPr/>
          </p:nvSpPr>
          <p:spPr>
            <a:xfrm rot="-5400000">
              <a:off x="-78968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2581;p36"/>
            <p:cNvSpPr/>
            <p:nvPr/>
          </p:nvSpPr>
          <p:spPr>
            <a:xfrm rot="-5400000">
              <a:off x="-315801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Google Shape;2582;p36"/>
            <p:cNvSpPr/>
            <p:nvPr/>
          </p:nvSpPr>
          <p:spPr>
            <a:xfrm rot="-5400000">
              <a:off x="-3391983" y="8655203"/>
              <a:ext cx="711592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Google Shape;2583;p36"/>
            <p:cNvSpPr/>
            <p:nvPr/>
          </p:nvSpPr>
          <p:spPr>
            <a:xfrm rot="-5400000">
              <a:off x="357699" y="11552145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Google Shape;2584;p36"/>
            <p:cNvSpPr/>
            <p:nvPr/>
          </p:nvSpPr>
          <p:spPr>
            <a:xfrm rot="-5400000">
              <a:off x="357699" y="1273774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Google Shape;2585;p36"/>
            <p:cNvSpPr/>
            <p:nvPr/>
          </p:nvSpPr>
          <p:spPr>
            <a:xfrm rot="-5400000">
              <a:off x="357699" y="1250062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Google Shape;2586;p36"/>
            <p:cNvSpPr/>
            <p:nvPr/>
          </p:nvSpPr>
          <p:spPr>
            <a:xfrm rot="-5400000">
              <a:off x="357699" y="12263508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2587;p36"/>
            <p:cNvSpPr/>
            <p:nvPr/>
          </p:nvSpPr>
          <p:spPr>
            <a:xfrm rot="-5400000">
              <a:off x="357699" y="1202638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2588;p36"/>
            <p:cNvSpPr/>
            <p:nvPr/>
          </p:nvSpPr>
          <p:spPr>
            <a:xfrm rot="-5400000">
              <a:off x="357699" y="1178926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36"/>
            <p:cNvSpPr/>
            <p:nvPr/>
          </p:nvSpPr>
          <p:spPr>
            <a:xfrm rot="-5400000">
              <a:off x="357699" y="14299332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36"/>
            <p:cNvSpPr/>
            <p:nvPr/>
          </p:nvSpPr>
          <p:spPr>
            <a:xfrm rot="-5400000">
              <a:off x="-1413456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Google Shape;2591;p36"/>
            <p:cNvSpPr/>
            <p:nvPr/>
          </p:nvSpPr>
          <p:spPr>
            <a:xfrm rot="-5400000">
              <a:off x="-1128633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Google Shape;2592;p36"/>
            <p:cNvSpPr/>
            <p:nvPr/>
          </p:nvSpPr>
          <p:spPr>
            <a:xfrm rot="10800000" flipH="1">
              <a:off x="-3118587" y="3494700"/>
              <a:ext cx="3535035" cy="8139899"/>
            </a:xfrm>
            <a:custGeom>
              <a:avLst/>
              <a:gdLst/>
              <a:ahLst/>
              <a:cxnLst/>
              <a:rect l="l" t="t" r="r" b="b"/>
              <a:pathLst>
                <a:path w="30611" h="70486" fill="none" extrusionOk="0">
                  <a:moveTo>
                    <a:pt x="449" y="50202"/>
                  </a:moveTo>
                  <a:lnTo>
                    <a:pt x="449" y="55008"/>
                  </a:lnTo>
                  <a:lnTo>
                    <a:pt x="3361" y="57941"/>
                  </a:lnTo>
                  <a:lnTo>
                    <a:pt x="3361" y="61851"/>
                  </a:lnTo>
                  <a:lnTo>
                    <a:pt x="1" y="65232"/>
                  </a:lnTo>
                  <a:lnTo>
                    <a:pt x="1" y="70486"/>
                  </a:lnTo>
                  <a:lnTo>
                    <a:pt x="7597" y="70486"/>
                  </a:lnTo>
                  <a:lnTo>
                    <a:pt x="10224" y="67859"/>
                  </a:lnTo>
                  <a:lnTo>
                    <a:pt x="17882" y="67859"/>
                  </a:lnTo>
                  <a:lnTo>
                    <a:pt x="20407" y="70384"/>
                  </a:lnTo>
                  <a:lnTo>
                    <a:pt x="30610" y="70384"/>
                  </a:lnTo>
                  <a:lnTo>
                    <a:pt x="30610" y="27413"/>
                  </a:lnTo>
                  <a:lnTo>
                    <a:pt x="28187" y="24989"/>
                  </a:lnTo>
                  <a:lnTo>
                    <a:pt x="28187" y="15458"/>
                  </a:lnTo>
                  <a:lnTo>
                    <a:pt x="30549" y="13116"/>
                  </a:lnTo>
                  <a:lnTo>
                    <a:pt x="30549" y="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Google Shape;2593;p36"/>
            <p:cNvSpPr/>
            <p:nvPr/>
          </p:nvSpPr>
          <p:spPr>
            <a:xfrm rot="10800000" flipH="1">
              <a:off x="-3036246" y="7546946"/>
              <a:ext cx="115" cy="2140237"/>
            </a:xfrm>
            <a:custGeom>
              <a:avLst/>
              <a:gdLst/>
              <a:ahLst/>
              <a:cxnLst/>
              <a:rect l="l" t="t" r="r" b="b"/>
              <a:pathLst>
                <a:path w="1" h="18533" fill="none" extrusionOk="0">
                  <a:moveTo>
                    <a:pt x="1" y="0"/>
                  </a:moveTo>
                  <a:lnTo>
                    <a:pt x="1" y="18533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Google Shape;2594;p36"/>
            <p:cNvSpPr/>
            <p:nvPr/>
          </p:nvSpPr>
          <p:spPr>
            <a:xfrm rot="10800000" flipH="1">
              <a:off x="-3066849" y="6509634"/>
              <a:ext cx="115" cy="557550"/>
            </a:xfrm>
            <a:custGeom>
              <a:avLst/>
              <a:gdLst/>
              <a:ahLst/>
              <a:cxnLst/>
              <a:rect l="l" t="t" r="r" b="b"/>
              <a:pathLst>
                <a:path w="1" h="4828" fill="none" extrusionOk="0">
                  <a:moveTo>
                    <a:pt x="1" y="1"/>
                  </a:moveTo>
                  <a:lnTo>
                    <a:pt x="1" y="4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Google Shape;2595;p36"/>
            <p:cNvSpPr/>
            <p:nvPr/>
          </p:nvSpPr>
          <p:spPr>
            <a:xfrm rot="10800000" flipH="1">
              <a:off x="-3043291" y="10468067"/>
              <a:ext cx="425784" cy="5061252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Google Shape;2596;p36"/>
            <p:cNvSpPr/>
            <p:nvPr/>
          </p:nvSpPr>
          <p:spPr>
            <a:xfrm rot="10800000" flipH="1">
              <a:off x="-1354675" y="14357979"/>
              <a:ext cx="1771155" cy="1171339"/>
            </a:xfrm>
            <a:custGeom>
              <a:avLst/>
              <a:gdLst/>
              <a:ahLst/>
              <a:cxnLst/>
              <a:rect l="l" t="t" r="r" b="b"/>
              <a:pathLst>
                <a:path w="15337" h="10143" fill="none" extrusionOk="0">
                  <a:moveTo>
                    <a:pt x="1" y="0"/>
                  </a:moveTo>
                  <a:lnTo>
                    <a:pt x="4461" y="0"/>
                  </a:lnTo>
                  <a:lnTo>
                    <a:pt x="5724" y="1263"/>
                  </a:lnTo>
                  <a:lnTo>
                    <a:pt x="7353" y="1263"/>
                  </a:lnTo>
                  <a:lnTo>
                    <a:pt x="8554" y="61"/>
                  </a:lnTo>
                  <a:lnTo>
                    <a:pt x="15336" y="61"/>
                  </a:lnTo>
                  <a:lnTo>
                    <a:pt x="15336" y="1014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Google Shape;2597;p36"/>
            <p:cNvSpPr/>
            <p:nvPr/>
          </p:nvSpPr>
          <p:spPr>
            <a:xfrm rot="10800000" flipH="1">
              <a:off x="197669" y="970358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Google Shape;2598;p36"/>
            <p:cNvSpPr/>
            <p:nvPr/>
          </p:nvSpPr>
          <p:spPr>
            <a:xfrm rot="10800000" flipH="1">
              <a:off x="197669" y="949190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Google Shape;2599;p36"/>
            <p:cNvSpPr/>
            <p:nvPr/>
          </p:nvSpPr>
          <p:spPr>
            <a:xfrm rot="10800000" flipH="1">
              <a:off x="197669" y="9277912"/>
              <a:ext cx="244707" cy="333975"/>
            </a:xfrm>
            <a:custGeom>
              <a:avLst/>
              <a:gdLst/>
              <a:ahLst/>
              <a:cxnLst/>
              <a:rect l="l" t="t" r="r" b="b"/>
              <a:pathLst>
                <a:path w="2119" h="2892" extrusionOk="0">
                  <a:moveTo>
                    <a:pt x="2118" y="0"/>
                  </a:moveTo>
                  <a:lnTo>
                    <a:pt x="0" y="2037"/>
                  </a:lnTo>
                  <a:lnTo>
                    <a:pt x="0" y="2892"/>
                  </a:lnTo>
                  <a:lnTo>
                    <a:pt x="2118" y="835"/>
                  </a:lnTo>
                  <a:lnTo>
                    <a:pt x="21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Google Shape;2600;p36"/>
            <p:cNvSpPr/>
            <p:nvPr/>
          </p:nvSpPr>
          <p:spPr>
            <a:xfrm rot="10800000" flipH="1">
              <a:off x="197669" y="906622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37"/>
                  </a:lnTo>
                  <a:lnTo>
                    <a:pt x="0" y="2893"/>
                  </a:lnTo>
                  <a:lnTo>
                    <a:pt x="2118" y="83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Google Shape;2601;p36"/>
            <p:cNvSpPr/>
            <p:nvPr/>
          </p:nvSpPr>
          <p:spPr>
            <a:xfrm rot="10800000" flipH="1">
              <a:off x="197669" y="885454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Google Shape;2602;p36"/>
            <p:cNvSpPr/>
            <p:nvPr/>
          </p:nvSpPr>
          <p:spPr>
            <a:xfrm rot="10800000" flipH="1">
              <a:off x="-2667042" y="4708190"/>
              <a:ext cx="169528" cy="6876983"/>
            </a:xfrm>
            <a:custGeom>
              <a:avLst/>
              <a:gdLst/>
              <a:ahLst/>
              <a:cxnLst/>
              <a:rect l="l" t="t" r="r" b="b"/>
              <a:pathLst>
                <a:path w="1468" h="59550" fill="none" extrusionOk="0">
                  <a:moveTo>
                    <a:pt x="1467" y="59549"/>
                  </a:moveTo>
                  <a:lnTo>
                    <a:pt x="1467" y="12749"/>
                  </a:lnTo>
                  <a:lnTo>
                    <a:pt x="1" y="11303"/>
                  </a:lnTo>
                  <a:lnTo>
                    <a:pt x="1" y="0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Google Shape;2603;p36"/>
            <p:cNvSpPr/>
            <p:nvPr/>
          </p:nvSpPr>
          <p:spPr>
            <a:xfrm rot="10800000" flipH="1">
              <a:off x="-2617614" y="13271394"/>
              <a:ext cx="115" cy="1655904"/>
            </a:xfrm>
            <a:custGeom>
              <a:avLst/>
              <a:gdLst/>
              <a:ahLst/>
              <a:cxnLst/>
              <a:rect l="l" t="t" r="r" b="b"/>
              <a:pathLst>
                <a:path w="1" h="14339" fill="none" extrusionOk="0">
                  <a:moveTo>
                    <a:pt x="1" y="1"/>
                  </a:moveTo>
                  <a:lnTo>
                    <a:pt x="1" y="14338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Google Shape;2604;p36"/>
            <p:cNvSpPr/>
            <p:nvPr/>
          </p:nvSpPr>
          <p:spPr>
            <a:xfrm rot="-5400000">
              <a:off x="-740256" y="5261506"/>
              <a:ext cx="2315739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Google Shape;2605;p36"/>
            <p:cNvSpPr/>
            <p:nvPr/>
          </p:nvSpPr>
          <p:spPr>
            <a:xfrm rot="-5400000">
              <a:off x="62588" y="7086982"/>
              <a:ext cx="707751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Google Shape;2606;p36"/>
            <p:cNvSpPr/>
            <p:nvPr/>
          </p:nvSpPr>
          <p:spPr>
            <a:xfrm rot="-5400000">
              <a:off x="-552634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Google Shape;2607;p36"/>
            <p:cNvSpPr/>
            <p:nvPr/>
          </p:nvSpPr>
          <p:spPr>
            <a:xfrm rot="-5400000">
              <a:off x="157865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Google Shape;2608;p36"/>
            <p:cNvSpPr/>
            <p:nvPr/>
          </p:nvSpPr>
          <p:spPr>
            <a:xfrm rot="-5400000">
              <a:off x="-78968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Google Shape;2609;p36"/>
            <p:cNvSpPr/>
            <p:nvPr/>
          </p:nvSpPr>
          <p:spPr>
            <a:xfrm rot="-5400000">
              <a:off x="-315801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Google Shape;2610;p36"/>
            <p:cNvSpPr/>
            <p:nvPr/>
          </p:nvSpPr>
          <p:spPr>
            <a:xfrm rot="-5400000">
              <a:off x="-3391983" y="8655203"/>
              <a:ext cx="711592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Google Shape;2611;p36"/>
            <p:cNvSpPr/>
            <p:nvPr/>
          </p:nvSpPr>
          <p:spPr>
            <a:xfrm rot="-5400000">
              <a:off x="357699" y="11552145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Google Shape;2612;p36"/>
            <p:cNvSpPr/>
            <p:nvPr/>
          </p:nvSpPr>
          <p:spPr>
            <a:xfrm rot="-5400000">
              <a:off x="357699" y="1273774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2613;p36"/>
            <p:cNvSpPr/>
            <p:nvPr/>
          </p:nvSpPr>
          <p:spPr>
            <a:xfrm rot="-5400000">
              <a:off x="357699" y="1250062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Google Shape;2614;p36"/>
            <p:cNvSpPr/>
            <p:nvPr/>
          </p:nvSpPr>
          <p:spPr>
            <a:xfrm rot="-5400000">
              <a:off x="357699" y="12263508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Google Shape;2615;p36"/>
            <p:cNvSpPr/>
            <p:nvPr/>
          </p:nvSpPr>
          <p:spPr>
            <a:xfrm rot="-5400000">
              <a:off x="357699" y="1202638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2616;p36"/>
            <p:cNvSpPr/>
            <p:nvPr/>
          </p:nvSpPr>
          <p:spPr>
            <a:xfrm rot="-5400000">
              <a:off x="357699" y="1178926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Google Shape;2617;p36"/>
            <p:cNvSpPr/>
            <p:nvPr/>
          </p:nvSpPr>
          <p:spPr>
            <a:xfrm rot="-5400000">
              <a:off x="357699" y="14299332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Google Shape;2618;p36"/>
            <p:cNvSpPr/>
            <p:nvPr/>
          </p:nvSpPr>
          <p:spPr>
            <a:xfrm rot="-5400000">
              <a:off x="-1413456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Google Shape;2619;p36"/>
            <p:cNvSpPr/>
            <p:nvPr/>
          </p:nvSpPr>
          <p:spPr>
            <a:xfrm rot="-5400000">
              <a:off x="-1128633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20" name="Google Shape;2620;p36"/>
          <p:cNvSpPr/>
          <p:nvPr/>
        </p:nvSpPr>
        <p:spPr>
          <a:xfrm rot="10800000">
            <a:off x="7982776" y="-544214"/>
            <a:ext cx="267975" cy="1554325"/>
          </a:xfrm>
          <a:custGeom>
            <a:avLst/>
            <a:gdLst/>
            <a:ahLst/>
            <a:cxnLst/>
            <a:rect l="l" t="t" r="r" b="b"/>
            <a:pathLst>
              <a:path w="10719" h="62173" extrusionOk="0">
                <a:moveTo>
                  <a:pt x="0" y="0"/>
                </a:moveTo>
                <a:lnTo>
                  <a:pt x="0" y="51453"/>
                </a:lnTo>
                <a:lnTo>
                  <a:pt x="10719" y="62173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sp>
      <p:grpSp>
        <p:nvGrpSpPr>
          <p:cNvPr id="2621" name="Google Shape;2621;p36"/>
          <p:cNvGrpSpPr/>
          <p:nvPr/>
        </p:nvGrpSpPr>
        <p:grpSpPr>
          <a:xfrm>
            <a:off x="8342610" y="-1257510"/>
            <a:ext cx="1632765" cy="4501735"/>
            <a:chOff x="8342610" y="-1257510"/>
            <a:chExt cx="1632765" cy="4501735"/>
          </a:xfrm>
        </p:grpSpPr>
        <p:sp>
          <p:nvSpPr>
            <p:cNvPr id="2622" name="Google Shape;2622;p36"/>
            <p:cNvSpPr/>
            <p:nvPr/>
          </p:nvSpPr>
          <p:spPr>
            <a:xfrm>
              <a:off x="8560275" y="1826425"/>
              <a:ext cx="1415100" cy="1417800"/>
            </a:xfrm>
            <a:prstGeom prst="rect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Google Shape;2623;p36"/>
            <p:cNvSpPr/>
            <p:nvPr/>
          </p:nvSpPr>
          <p:spPr>
            <a:xfrm rot="10800000">
              <a:off x="8342610" y="-1257510"/>
              <a:ext cx="531689" cy="3083936"/>
            </a:xfrm>
            <a:custGeom>
              <a:avLst/>
              <a:gdLst/>
              <a:ahLst/>
              <a:cxnLst/>
              <a:rect l="l" t="t" r="r" b="b"/>
              <a:pathLst>
                <a:path w="10719" h="62173" extrusionOk="0">
                  <a:moveTo>
                    <a:pt x="0" y="0"/>
                  </a:moveTo>
                  <a:lnTo>
                    <a:pt x="0" y="51453"/>
                  </a:lnTo>
                  <a:lnTo>
                    <a:pt x="10719" y="62173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2624" name="Google Shape;2624;p36"/>
            <p:cNvSpPr/>
            <p:nvPr/>
          </p:nvSpPr>
          <p:spPr>
            <a:xfrm rot="10800000">
              <a:off x="8342610" y="-1257510"/>
              <a:ext cx="531689" cy="3083936"/>
            </a:xfrm>
            <a:custGeom>
              <a:avLst/>
              <a:gdLst/>
              <a:ahLst/>
              <a:cxnLst/>
              <a:rect l="l" t="t" r="r" b="b"/>
              <a:pathLst>
                <a:path w="10719" h="62173" extrusionOk="0">
                  <a:moveTo>
                    <a:pt x="0" y="0"/>
                  </a:moveTo>
                  <a:lnTo>
                    <a:pt x="0" y="51453"/>
                  </a:lnTo>
                  <a:lnTo>
                    <a:pt x="10719" y="62173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2625" name="Google Shape;2625;p36"/>
            <p:cNvSpPr/>
            <p:nvPr/>
          </p:nvSpPr>
          <p:spPr>
            <a:xfrm>
              <a:off x="8560275" y="1826425"/>
              <a:ext cx="1415100" cy="1417800"/>
            </a:xfrm>
            <a:prstGeom prst="rect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26" name="Google Shape;2626;p36"/>
          <p:cNvSpPr/>
          <p:nvPr/>
        </p:nvSpPr>
        <p:spPr>
          <a:xfrm rot="10800000">
            <a:off x="8193774" y="1010100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7" name="Google Shape;2627;p36"/>
          <p:cNvSpPr/>
          <p:nvPr/>
        </p:nvSpPr>
        <p:spPr>
          <a:xfrm rot="10800000">
            <a:off x="8193774" y="1010100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"/>
          <p:cNvSpPr txBox="1">
            <a:spLocks noGrp="1"/>
          </p:cNvSpPr>
          <p:nvPr>
            <p:ph type="title"/>
          </p:nvPr>
        </p:nvSpPr>
        <p:spPr>
          <a:xfrm>
            <a:off x="2206800" y="2374150"/>
            <a:ext cx="4730400" cy="6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>
            <a:endParaRPr/>
          </a:p>
        </p:txBody>
      </p:sp>
      <p:sp>
        <p:nvSpPr>
          <p:cNvPr id="65" name="Google Shape;65;p3"/>
          <p:cNvSpPr txBox="1">
            <a:spLocks noGrp="1"/>
          </p:cNvSpPr>
          <p:nvPr>
            <p:ph type="subTitle" idx="1"/>
          </p:nvPr>
        </p:nvSpPr>
        <p:spPr>
          <a:xfrm>
            <a:off x="3137400" y="3519025"/>
            <a:ext cx="2869200" cy="6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sp>
        <p:nvSpPr>
          <p:cNvPr id="66" name="Google Shape;66;p3"/>
          <p:cNvSpPr txBox="1">
            <a:spLocks noGrp="1"/>
          </p:cNvSpPr>
          <p:nvPr>
            <p:ph type="title" idx="2" hasCustomPrompt="1"/>
          </p:nvPr>
        </p:nvSpPr>
        <p:spPr>
          <a:xfrm>
            <a:off x="2206800" y="1223888"/>
            <a:ext cx="4730400" cy="8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67" name="Google Shape;67;p3"/>
          <p:cNvSpPr/>
          <p:nvPr/>
        </p:nvSpPr>
        <p:spPr>
          <a:xfrm rot="-2716073">
            <a:off x="207070" y="4107647"/>
            <a:ext cx="881792" cy="881848"/>
          </a:xfrm>
          <a:custGeom>
            <a:avLst/>
            <a:gdLst/>
            <a:ahLst/>
            <a:cxnLst/>
            <a:rect l="l" t="t" r="r" b="b"/>
            <a:pathLst>
              <a:path w="15865" h="15866" fill="none" extrusionOk="0">
                <a:moveTo>
                  <a:pt x="0" y="15865"/>
                </a:moveTo>
                <a:lnTo>
                  <a:pt x="15865" y="0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20365"/>
            <a:headEnd type="none" w="sm" len="sm"/>
            <a:tailEnd type="none" w="sm" len="sm"/>
          </a:ln>
          <a:effectLst>
            <a:outerShdw blurRad="128588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3"/>
          <p:cNvSpPr/>
          <p:nvPr/>
        </p:nvSpPr>
        <p:spPr>
          <a:xfrm rot="-8083939" flipH="1">
            <a:off x="12612" y="120992"/>
            <a:ext cx="1077180" cy="688261"/>
          </a:xfrm>
          <a:custGeom>
            <a:avLst/>
            <a:gdLst/>
            <a:ahLst/>
            <a:cxnLst/>
            <a:rect l="l" t="t" r="r" b="b"/>
            <a:pathLst>
              <a:path w="17149" h="10957" fill="none" extrusionOk="0">
                <a:moveTo>
                  <a:pt x="0" y="10957"/>
                </a:moveTo>
                <a:lnTo>
                  <a:pt x="10957" y="0"/>
                </a:lnTo>
                <a:lnTo>
                  <a:pt x="17148" y="0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20365"/>
            <a:headEnd type="none" w="sm" len="sm"/>
            <a:tailEnd type="none" w="sm" len="sm"/>
          </a:ln>
          <a:effectLst>
            <a:outerShdw blurRad="128588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3"/>
          <p:cNvSpPr/>
          <p:nvPr/>
        </p:nvSpPr>
        <p:spPr>
          <a:xfrm>
            <a:off x="662964" y="1069188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3"/>
          <p:cNvSpPr/>
          <p:nvPr/>
        </p:nvSpPr>
        <p:spPr>
          <a:xfrm>
            <a:off x="362076" y="-271875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3"/>
          <p:cNvSpPr/>
          <p:nvPr/>
        </p:nvSpPr>
        <p:spPr>
          <a:xfrm>
            <a:off x="592764" y="3831511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3"/>
          <p:cNvSpPr/>
          <p:nvPr/>
        </p:nvSpPr>
        <p:spPr>
          <a:xfrm rot="-5400000">
            <a:off x="1128212" y="3428989"/>
            <a:ext cx="117523" cy="117523"/>
          </a:xfrm>
          <a:custGeom>
            <a:avLst/>
            <a:gdLst/>
            <a:ahLst/>
            <a:cxnLst/>
            <a:rect l="l" t="t" r="r" b="b"/>
            <a:pathLst>
              <a:path w="1630" h="1630" extrusionOk="0">
                <a:moveTo>
                  <a:pt x="1" y="0"/>
                </a:moveTo>
                <a:lnTo>
                  <a:pt x="1" y="1629"/>
                </a:lnTo>
                <a:lnTo>
                  <a:pt x="1630" y="162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57200" dist="19050" algn="bl" rotWithShape="0">
              <a:schemeClr val="accen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3"/>
          <p:cNvSpPr/>
          <p:nvPr/>
        </p:nvSpPr>
        <p:spPr>
          <a:xfrm rot="-5400000">
            <a:off x="1128212" y="4031264"/>
            <a:ext cx="117523" cy="117523"/>
          </a:xfrm>
          <a:custGeom>
            <a:avLst/>
            <a:gdLst/>
            <a:ahLst/>
            <a:cxnLst/>
            <a:rect l="l" t="t" r="r" b="b"/>
            <a:pathLst>
              <a:path w="1630" h="1630" extrusionOk="0">
                <a:moveTo>
                  <a:pt x="1" y="0"/>
                </a:moveTo>
                <a:lnTo>
                  <a:pt x="1" y="1629"/>
                </a:lnTo>
                <a:lnTo>
                  <a:pt x="1630" y="162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57200" dist="19050" algn="bl" rotWithShape="0">
              <a:schemeClr val="accen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3"/>
          <p:cNvSpPr/>
          <p:nvPr/>
        </p:nvSpPr>
        <p:spPr>
          <a:xfrm rot="-5400000">
            <a:off x="1128212" y="3830506"/>
            <a:ext cx="117523" cy="117523"/>
          </a:xfrm>
          <a:custGeom>
            <a:avLst/>
            <a:gdLst/>
            <a:ahLst/>
            <a:cxnLst/>
            <a:rect l="l" t="t" r="r" b="b"/>
            <a:pathLst>
              <a:path w="1630" h="1630" extrusionOk="0">
                <a:moveTo>
                  <a:pt x="1" y="0"/>
                </a:moveTo>
                <a:lnTo>
                  <a:pt x="1" y="1629"/>
                </a:lnTo>
                <a:lnTo>
                  <a:pt x="1630" y="162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57200" dist="19050" algn="bl" rotWithShape="0">
              <a:schemeClr val="accen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3"/>
          <p:cNvSpPr/>
          <p:nvPr/>
        </p:nvSpPr>
        <p:spPr>
          <a:xfrm rot="-5400000">
            <a:off x="1128212" y="3629747"/>
            <a:ext cx="117523" cy="117523"/>
          </a:xfrm>
          <a:custGeom>
            <a:avLst/>
            <a:gdLst/>
            <a:ahLst/>
            <a:cxnLst/>
            <a:rect l="l" t="t" r="r" b="b"/>
            <a:pathLst>
              <a:path w="1630" h="1630" extrusionOk="0">
                <a:moveTo>
                  <a:pt x="1" y="0"/>
                </a:moveTo>
                <a:lnTo>
                  <a:pt x="1" y="1629"/>
                </a:lnTo>
                <a:lnTo>
                  <a:pt x="1630" y="162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57200" dist="19050" algn="bl" rotWithShape="0">
              <a:schemeClr val="accen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6" name="Google Shape;76;p3"/>
          <p:cNvGrpSpPr/>
          <p:nvPr/>
        </p:nvGrpSpPr>
        <p:grpSpPr>
          <a:xfrm>
            <a:off x="-1624871" y="-4592"/>
            <a:ext cx="5178842" cy="5178453"/>
            <a:chOff x="-1624871" y="-4592"/>
            <a:chExt cx="5178842" cy="5178453"/>
          </a:xfrm>
        </p:grpSpPr>
        <p:sp>
          <p:nvSpPr>
            <p:cNvPr id="77" name="Google Shape;77;p3"/>
            <p:cNvSpPr/>
            <p:nvPr/>
          </p:nvSpPr>
          <p:spPr>
            <a:xfrm rot="-2716073">
              <a:off x="-851697" y="738985"/>
              <a:ext cx="3632494" cy="3691299"/>
            </a:xfrm>
            <a:custGeom>
              <a:avLst/>
              <a:gdLst/>
              <a:ahLst/>
              <a:cxnLst/>
              <a:rect l="l" t="t" r="r" b="b"/>
              <a:pathLst>
                <a:path w="65355" h="66413" fill="none" extrusionOk="0">
                  <a:moveTo>
                    <a:pt x="1" y="66412"/>
                  </a:moveTo>
                  <a:lnTo>
                    <a:pt x="37290" y="29123"/>
                  </a:lnTo>
                  <a:lnTo>
                    <a:pt x="45844" y="29123"/>
                  </a:lnTo>
                  <a:lnTo>
                    <a:pt x="58939" y="16048"/>
                  </a:lnTo>
                  <a:lnTo>
                    <a:pt x="58939" y="6436"/>
                  </a:lnTo>
                  <a:lnTo>
                    <a:pt x="65354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3"/>
            <p:cNvSpPr/>
            <p:nvPr/>
          </p:nvSpPr>
          <p:spPr>
            <a:xfrm rot="-2716073">
              <a:off x="-851697" y="738985"/>
              <a:ext cx="3632494" cy="3691299"/>
            </a:xfrm>
            <a:custGeom>
              <a:avLst/>
              <a:gdLst/>
              <a:ahLst/>
              <a:cxnLst/>
              <a:rect l="l" t="t" r="r" b="b"/>
              <a:pathLst>
                <a:path w="65355" h="66413" fill="none" extrusionOk="0">
                  <a:moveTo>
                    <a:pt x="1" y="66412"/>
                  </a:moveTo>
                  <a:lnTo>
                    <a:pt x="37290" y="29123"/>
                  </a:lnTo>
                  <a:lnTo>
                    <a:pt x="45844" y="29123"/>
                  </a:lnTo>
                  <a:lnTo>
                    <a:pt x="58939" y="16048"/>
                  </a:lnTo>
                  <a:lnTo>
                    <a:pt x="58939" y="6436"/>
                  </a:lnTo>
                  <a:lnTo>
                    <a:pt x="65354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9" name="Google Shape;79;p3"/>
          <p:cNvSpPr/>
          <p:nvPr/>
        </p:nvSpPr>
        <p:spPr>
          <a:xfrm rot="-2716073">
            <a:off x="207058" y="4107647"/>
            <a:ext cx="881792" cy="881848"/>
          </a:xfrm>
          <a:custGeom>
            <a:avLst/>
            <a:gdLst/>
            <a:ahLst/>
            <a:cxnLst/>
            <a:rect l="l" t="t" r="r" b="b"/>
            <a:pathLst>
              <a:path w="15865" h="15866" fill="none" extrusionOk="0">
                <a:moveTo>
                  <a:pt x="0" y="15865"/>
                </a:moveTo>
                <a:lnTo>
                  <a:pt x="15865" y="0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20365"/>
            <a:headEnd type="none" w="sm" len="sm"/>
            <a:tailEnd type="none" w="sm" len="sm"/>
          </a:ln>
          <a:effectLst>
            <a:outerShdw blurRad="128588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3"/>
          <p:cNvSpPr/>
          <p:nvPr/>
        </p:nvSpPr>
        <p:spPr>
          <a:xfrm rot="-8083939" flipH="1">
            <a:off x="12612" y="120992"/>
            <a:ext cx="1077180" cy="688261"/>
          </a:xfrm>
          <a:custGeom>
            <a:avLst/>
            <a:gdLst/>
            <a:ahLst/>
            <a:cxnLst/>
            <a:rect l="l" t="t" r="r" b="b"/>
            <a:pathLst>
              <a:path w="17149" h="10957" fill="none" extrusionOk="0">
                <a:moveTo>
                  <a:pt x="0" y="10957"/>
                </a:moveTo>
                <a:lnTo>
                  <a:pt x="10957" y="0"/>
                </a:lnTo>
                <a:lnTo>
                  <a:pt x="17148" y="0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20365"/>
            <a:headEnd type="none" w="sm" len="sm"/>
            <a:tailEnd type="none" w="sm" len="sm"/>
          </a:ln>
          <a:effectLst>
            <a:outerShdw blurRad="128588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1" name="Google Shape;81;p3"/>
          <p:cNvGrpSpPr/>
          <p:nvPr/>
        </p:nvGrpSpPr>
        <p:grpSpPr>
          <a:xfrm>
            <a:off x="-1064015" y="2306598"/>
            <a:ext cx="3021722" cy="3146276"/>
            <a:chOff x="-1064015" y="2306598"/>
            <a:chExt cx="3021722" cy="3146276"/>
          </a:xfrm>
        </p:grpSpPr>
        <p:sp>
          <p:nvSpPr>
            <p:cNvPr id="82" name="Google Shape;82;p3"/>
            <p:cNvSpPr/>
            <p:nvPr/>
          </p:nvSpPr>
          <p:spPr>
            <a:xfrm rot="-2716073">
              <a:off x="-731526" y="2981210"/>
              <a:ext cx="2356744" cy="1918711"/>
            </a:xfrm>
            <a:custGeom>
              <a:avLst/>
              <a:gdLst/>
              <a:ahLst/>
              <a:cxnLst/>
              <a:rect l="l" t="t" r="r" b="b"/>
              <a:pathLst>
                <a:path w="42402" h="34521" fill="none" extrusionOk="0">
                  <a:moveTo>
                    <a:pt x="0" y="34520"/>
                  </a:moveTo>
                  <a:lnTo>
                    <a:pt x="24093" y="10428"/>
                  </a:lnTo>
                  <a:lnTo>
                    <a:pt x="31954" y="10428"/>
                  </a:lnTo>
                  <a:lnTo>
                    <a:pt x="42402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3"/>
            <p:cNvSpPr/>
            <p:nvPr/>
          </p:nvSpPr>
          <p:spPr>
            <a:xfrm>
              <a:off x="518938" y="2306598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3"/>
            <p:cNvSpPr/>
            <p:nvPr/>
          </p:nvSpPr>
          <p:spPr>
            <a:xfrm rot="-2716073">
              <a:off x="-731526" y="2981210"/>
              <a:ext cx="2356744" cy="1918711"/>
            </a:xfrm>
            <a:custGeom>
              <a:avLst/>
              <a:gdLst/>
              <a:ahLst/>
              <a:cxnLst/>
              <a:rect l="l" t="t" r="r" b="b"/>
              <a:pathLst>
                <a:path w="42402" h="34521" fill="none" extrusionOk="0">
                  <a:moveTo>
                    <a:pt x="0" y="34520"/>
                  </a:moveTo>
                  <a:lnTo>
                    <a:pt x="24093" y="10428"/>
                  </a:lnTo>
                  <a:lnTo>
                    <a:pt x="31954" y="10428"/>
                  </a:lnTo>
                  <a:lnTo>
                    <a:pt x="42402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3"/>
            <p:cNvSpPr/>
            <p:nvPr/>
          </p:nvSpPr>
          <p:spPr>
            <a:xfrm>
              <a:off x="518938" y="2306598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" name="Google Shape;86;p3"/>
          <p:cNvSpPr/>
          <p:nvPr/>
        </p:nvSpPr>
        <p:spPr>
          <a:xfrm>
            <a:off x="662964" y="1069188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3"/>
          <p:cNvSpPr/>
          <p:nvPr/>
        </p:nvSpPr>
        <p:spPr>
          <a:xfrm>
            <a:off x="362076" y="-271875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8" name="Google Shape;88;p3"/>
          <p:cNvGrpSpPr/>
          <p:nvPr/>
        </p:nvGrpSpPr>
        <p:grpSpPr>
          <a:xfrm>
            <a:off x="758062" y="2741287"/>
            <a:ext cx="1247068" cy="1340554"/>
            <a:chOff x="758062" y="2741287"/>
            <a:chExt cx="1247068" cy="1340554"/>
          </a:xfrm>
        </p:grpSpPr>
        <p:sp>
          <p:nvSpPr>
            <p:cNvPr id="89" name="Google Shape;89;p3"/>
            <p:cNvSpPr/>
            <p:nvPr/>
          </p:nvSpPr>
          <p:spPr>
            <a:xfrm rot="-2716073">
              <a:off x="940672" y="3017411"/>
              <a:ext cx="881848" cy="881792"/>
            </a:xfrm>
            <a:custGeom>
              <a:avLst/>
              <a:gdLst/>
              <a:ahLst/>
              <a:cxnLst/>
              <a:rect l="l" t="t" r="r" b="b"/>
              <a:pathLst>
                <a:path w="15866" h="15865" fill="none" extrusionOk="0">
                  <a:moveTo>
                    <a:pt x="0" y="15865"/>
                  </a:moveTo>
                  <a:lnTo>
                    <a:pt x="15865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3"/>
            <p:cNvSpPr/>
            <p:nvPr/>
          </p:nvSpPr>
          <p:spPr>
            <a:xfrm>
              <a:off x="1324501" y="2741287"/>
              <a:ext cx="110400" cy="1104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3"/>
            <p:cNvSpPr/>
            <p:nvPr/>
          </p:nvSpPr>
          <p:spPr>
            <a:xfrm rot="-2716073">
              <a:off x="940672" y="3017411"/>
              <a:ext cx="881848" cy="881792"/>
            </a:xfrm>
            <a:custGeom>
              <a:avLst/>
              <a:gdLst/>
              <a:ahLst/>
              <a:cxnLst/>
              <a:rect l="l" t="t" r="r" b="b"/>
              <a:pathLst>
                <a:path w="15866" h="15865" fill="none" extrusionOk="0">
                  <a:moveTo>
                    <a:pt x="0" y="15865"/>
                  </a:moveTo>
                  <a:lnTo>
                    <a:pt x="15865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1324501" y="2741287"/>
              <a:ext cx="110400" cy="1104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93;p3"/>
          <p:cNvSpPr/>
          <p:nvPr/>
        </p:nvSpPr>
        <p:spPr>
          <a:xfrm>
            <a:off x="592751" y="3831511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"/>
          <p:cNvSpPr/>
          <p:nvPr/>
        </p:nvSpPr>
        <p:spPr>
          <a:xfrm rot="-5400000">
            <a:off x="1128212" y="3428989"/>
            <a:ext cx="117523" cy="117523"/>
          </a:xfrm>
          <a:custGeom>
            <a:avLst/>
            <a:gdLst/>
            <a:ahLst/>
            <a:cxnLst/>
            <a:rect l="l" t="t" r="r" b="b"/>
            <a:pathLst>
              <a:path w="1630" h="1630" extrusionOk="0">
                <a:moveTo>
                  <a:pt x="1" y="0"/>
                </a:moveTo>
                <a:lnTo>
                  <a:pt x="1" y="1629"/>
                </a:lnTo>
                <a:lnTo>
                  <a:pt x="1630" y="162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57200" dist="19050" algn="bl" rotWithShape="0">
              <a:schemeClr val="accen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"/>
          <p:cNvSpPr/>
          <p:nvPr/>
        </p:nvSpPr>
        <p:spPr>
          <a:xfrm rot="-5400000">
            <a:off x="1128212" y="4031264"/>
            <a:ext cx="117523" cy="117523"/>
          </a:xfrm>
          <a:custGeom>
            <a:avLst/>
            <a:gdLst/>
            <a:ahLst/>
            <a:cxnLst/>
            <a:rect l="l" t="t" r="r" b="b"/>
            <a:pathLst>
              <a:path w="1630" h="1630" extrusionOk="0">
                <a:moveTo>
                  <a:pt x="1" y="0"/>
                </a:moveTo>
                <a:lnTo>
                  <a:pt x="1" y="1629"/>
                </a:lnTo>
                <a:lnTo>
                  <a:pt x="1630" y="162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57200" dist="19050" algn="bl" rotWithShape="0">
              <a:schemeClr val="accen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3"/>
          <p:cNvSpPr/>
          <p:nvPr/>
        </p:nvSpPr>
        <p:spPr>
          <a:xfrm rot="-5400000">
            <a:off x="1128212" y="3830506"/>
            <a:ext cx="117523" cy="117523"/>
          </a:xfrm>
          <a:custGeom>
            <a:avLst/>
            <a:gdLst/>
            <a:ahLst/>
            <a:cxnLst/>
            <a:rect l="l" t="t" r="r" b="b"/>
            <a:pathLst>
              <a:path w="1630" h="1630" extrusionOk="0">
                <a:moveTo>
                  <a:pt x="1" y="0"/>
                </a:moveTo>
                <a:lnTo>
                  <a:pt x="1" y="1629"/>
                </a:lnTo>
                <a:lnTo>
                  <a:pt x="1630" y="162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57200" dist="19050" algn="bl" rotWithShape="0">
              <a:schemeClr val="accen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3"/>
          <p:cNvSpPr/>
          <p:nvPr/>
        </p:nvSpPr>
        <p:spPr>
          <a:xfrm rot="-5400000">
            <a:off x="1128212" y="3629747"/>
            <a:ext cx="117523" cy="117523"/>
          </a:xfrm>
          <a:custGeom>
            <a:avLst/>
            <a:gdLst/>
            <a:ahLst/>
            <a:cxnLst/>
            <a:rect l="l" t="t" r="r" b="b"/>
            <a:pathLst>
              <a:path w="1630" h="1630" extrusionOk="0">
                <a:moveTo>
                  <a:pt x="1" y="0"/>
                </a:moveTo>
                <a:lnTo>
                  <a:pt x="1" y="1629"/>
                </a:lnTo>
                <a:lnTo>
                  <a:pt x="1630" y="162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57200" dist="19050" algn="bl" rotWithShape="0">
              <a:schemeClr val="accen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"/>
          <p:cNvSpPr/>
          <p:nvPr/>
        </p:nvSpPr>
        <p:spPr>
          <a:xfrm rot="8083927">
            <a:off x="7321480" y="1263046"/>
            <a:ext cx="881848" cy="881792"/>
          </a:xfrm>
          <a:custGeom>
            <a:avLst/>
            <a:gdLst/>
            <a:ahLst/>
            <a:cxnLst/>
            <a:rect l="l" t="t" r="r" b="b"/>
            <a:pathLst>
              <a:path w="15866" h="15865" fill="none" extrusionOk="0">
                <a:moveTo>
                  <a:pt x="0" y="15865"/>
                </a:moveTo>
                <a:lnTo>
                  <a:pt x="15865" y="0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20365"/>
            <a:headEnd type="none" w="sm" len="sm"/>
            <a:tailEnd type="none" w="sm" len="sm"/>
          </a:ln>
          <a:effectLst>
            <a:outerShdw blurRad="128588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"/>
          <p:cNvSpPr/>
          <p:nvPr/>
        </p:nvSpPr>
        <p:spPr>
          <a:xfrm rot="8083927">
            <a:off x="8055138" y="172755"/>
            <a:ext cx="881792" cy="881848"/>
          </a:xfrm>
          <a:custGeom>
            <a:avLst/>
            <a:gdLst/>
            <a:ahLst/>
            <a:cxnLst/>
            <a:rect l="l" t="t" r="r" b="b"/>
            <a:pathLst>
              <a:path w="15865" h="15866" fill="none" extrusionOk="0">
                <a:moveTo>
                  <a:pt x="0" y="15865"/>
                </a:moveTo>
                <a:lnTo>
                  <a:pt x="15865" y="0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20365"/>
            <a:headEnd type="none" w="sm" len="sm"/>
            <a:tailEnd type="none" w="sm" len="sm"/>
          </a:ln>
          <a:effectLst>
            <a:outerShdw blurRad="128588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"/>
          <p:cNvSpPr/>
          <p:nvPr/>
        </p:nvSpPr>
        <p:spPr>
          <a:xfrm rot="2716061" flipH="1">
            <a:off x="8054209" y="4352995"/>
            <a:ext cx="1077180" cy="688261"/>
          </a:xfrm>
          <a:custGeom>
            <a:avLst/>
            <a:gdLst/>
            <a:ahLst/>
            <a:cxnLst/>
            <a:rect l="l" t="t" r="r" b="b"/>
            <a:pathLst>
              <a:path w="17149" h="10957" fill="none" extrusionOk="0">
                <a:moveTo>
                  <a:pt x="0" y="10957"/>
                </a:moveTo>
                <a:lnTo>
                  <a:pt x="10957" y="0"/>
                </a:lnTo>
                <a:lnTo>
                  <a:pt x="17148" y="0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20365"/>
            <a:headEnd type="none" w="sm" len="sm"/>
            <a:tailEnd type="none" w="sm" len="sm"/>
          </a:ln>
          <a:effectLst>
            <a:outerShdw blurRad="128588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"/>
          <p:cNvSpPr/>
          <p:nvPr/>
        </p:nvSpPr>
        <p:spPr>
          <a:xfrm rot="10800000">
            <a:off x="8370636" y="3982661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"/>
          <p:cNvSpPr/>
          <p:nvPr/>
        </p:nvSpPr>
        <p:spPr>
          <a:xfrm rot="10800000">
            <a:off x="8671524" y="5323724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"/>
          <p:cNvSpPr/>
          <p:nvPr/>
        </p:nvSpPr>
        <p:spPr>
          <a:xfrm rot="10800000">
            <a:off x="7709099" y="2310562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3"/>
          <p:cNvSpPr/>
          <p:nvPr/>
        </p:nvSpPr>
        <p:spPr>
          <a:xfrm rot="10800000">
            <a:off x="8440836" y="1220338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3"/>
          <p:cNvSpPr/>
          <p:nvPr/>
        </p:nvSpPr>
        <p:spPr>
          <a:xfrm rot="5400000">
            <a:off x="7898265" y="1615737"/>
            <a:ext cx="117523" cy="117523"/>
          </a:xfrm>
          <a:custGeom>
            <a:avLst/>
            <a:gdLst/>
            <a:ahLst/>
            <a:cxnLst/>
            <a:rect l="l" t="t" r="r" b="b"/>
            <a:pathLst>
              <a:path w="1630" h="1630" extrusionOk="0">
                <a:moveTo>
                  <a:pt x="1" y="0"/>
                </a:moveTo>
                <a:lnTo>
                  <a:pt x="1" y="1629"/>
                </a:lnTo>
                <a:lnTo>
                  <a:pt x="1630" y="162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57200" dist="19050" algn="bl" rotWithShape="0">
              <a:schemeClr val="accen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3"/>
          <p:cNvSpPr/>
          <p:nvPr/>
        </p:nvSpPr>
        <p:spPr>
          <a:xfrm rot="5400000">
            <a:off x="7898265" y="1013462"/>
            <a:ext cx="117523" cy="117523"/>
          </a:xfrm>
          <a:custGeom>
            <a:avLst/>
            <a:gdLst/>
            <a:ahLst/>
            <a:cxnLst/>
            <a:rect l="l" t="t" r="r" b="b"/>
            <a:pathLst>
              <a:path w="1630" h="1630" extrusionOk="0">
                <a:moveTo>
                  <a:pt x="1" y="0"/>
                </a:moveTo>
                <a:lnTo>
                  <a:pt x="1" y="1629"/>
                </a:lnTo>
                <a:lnTo>
                  <a:pt x="1630" y="162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57200" dist="19050" algn="bl" rotWithShape="0">
              <a:schemeClr val="accen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3"/>
          <p:cNvSpPr/>
          <p:nvPr/>
        </p:nvSpPr>
        <p:spPr>
          <a:xfrm rot="5400000">
            <a:off x="7898265" y="1214220"/>
            <a:ext cx="117523" cy="117523"/>
          </a:xfrm>
          <a:custGeom>
            <a:avLst/>
            <a:gdLst/>
            <a:ahLst/>
            <a:cxnLst/>
            <a:rect l="l" t="t" r="r" b="b"/>
            <a:pathLst>
              <a:path w="1630" h="1630" extrusionOk="0">
                <a:moveTo>
                  <a:pt x="1" y="0"/>
                </a:moveTo>
                <a:lnTo>
                  <a:pt x="1" y="1629"/>
                </a:lnTo>
                <a:lnTo>
                  <a:pt x="1630" y="162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57200" dist="19050" algn="bl" rotWithShape="0">
              <a:schemeClr val="accen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"/>
          <p:cNvSpPr/>
          <p:nvPr/>
        </p:nvSpPr>
        <p:spPr>
          <a:xfrm rot="5400000">
            <a:off x="7898265" y="1414979"/>
            <a:ext cx="117523" cy="117523"/>
          </a:xfrm>
          <a:custGeom>
            <a:avLst/>
            <a:gdLst/>
            <a:ahLst/>
            <a:cxnLst/>
            <a:rect l="l" t="t" r="r" b="b"/>
            <a:pathLst>
              <a:path w="1630" h="1630" extrusionOk="0">
                <a:moveTo>
                  <a:pt x="1" y="0"/>
                </a:moveTo>
                <a:lnTo>
                  <a:pt x="1" y="1629"/>
                </a:lnTo>
                <a:lnTo>
                  <a:pt x="1630" y="162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57200" dist="19050" algn="bl" rotWithShape="0">
              <a:schemeClr val="accen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9" name="Google Shape;109;p3"/>
          <p:cNvGrpSpPr/>
          <p:nvPr/>
        </p:nvGrpSpPr>
        <p:grpSpPr>
          <a:xfrm>
            <a:off x="5590029" y="-11612"/>
            <a:ext cx="5178842" cy="5178453"/>
            <a:chOff x="5590029" y="-11612"/>
            <a:chExt cx="5178842" cy="5178453"/>
          </a:xfrm>
        </p:grpSpPr>
        <p:sp>
          <p:nvSpPr>
            <p:cNvPr id="110" name="Google Shape;110;p3"/>
            <p:cNvSpPr/>
            <p:nvPr/>
          </p:nvSpPr>
          <p:spPr>
            <a:xfrm rot="8083927">
              <a:off x="6363203" y="731965"/>
              <a:ext cx="3632494" cy="3691299"/>
            </a:xfrm>
            <a:custGeom>
              <a:avLst/>
              <a:gdLst/>
              <a:ahLst/>
              <a:cxnLst/>
              <a:rect l="l" t="t" r="r" b="b"/>
              <a:pathLst>
                <a:path w="65355" h="66413" fill="none" extrusionOk="0">
                  <a:moveTo>
                    <a:pt x="1" y="66412"/>
                  </a:moveTo>
                  <a:lnTo>
                    <a:pt x="37290" y="29123"/>
                  </a:lnTo>
                  <a:lnTo>
                    <a:pt x="45844" y="29123"/>
                  </a:lnTo>
                  <a:lnTo>
                    <a:pt x="58939" y="16048"/>
                  </a:lnTo>
                  <a:lnTo>
                    <a:pt x="58939" y="6436"/>
                  </a:lnTo>
                  <a:lnTo>
                    <a:pt x="65354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3"/>
            <p:cNvSpPr/>
            <p:nvPr/>
          </p:nvSpPr>
          <p:spPr>
            <a:xfrm rot="8083927">
              <a:off x="6363203" y="731965"/>
              <a:ext cx="3632494" cy="3691299"/>
            </a:xfrm>
            <a:custGeom>
              <a:avLst/>
              <a:gdLst/>
              <a:ahLst/>
              <a:cxnLst/>
              <a:rect l="l" t="t" r="r" b="b"/>
              <a:pathLst>
                <a:path w="65355" h="66413" fill="none" extrusionOk="0">
                  <a:moveTo>
                    <a:pt x="1" y="66412"/>
                  </a:moveTo>
                  <a:lnTo>
                    <a:pt x="37290" y="29123"/>
                  </a:lnTo>
                  <a:lnTo>
                    <a:pt x="45844" y="29123"/>
                  </a:lnTo>
                  <a:lnTo>
                    <a:pt x="58939" y="16048"/>
                  </a:lnTo>
                  <a:lnTo>
                    <a:pt x="58939" y="6436"/>
                  </a:lnTo>
                  <a:lnTo>
                    <a:pt x="65354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2" name="Google Shape;112;p3"/>
          <p:cNvSpPr/>
          <p:nvPr/>
        </p:nvSpPr>
        <p:spPr>
          <a:xfrm rot="8083927">
            <a:off x="7321480" y="1263046"/>
            <a:ext cx="881848" cy="881792"/>
          </a:xfrm>
          <a:custGeom>
            <a:avLst/>
            <a:gdLst/>
            <a:ahLst/>
            <a:cxnLst/>
            <a:rect l="l" t="t" r="r" b="b"/>
            <a:pathLst>
              <a:path w="15866" h="15865" fill="none" extrusionOk="0">
                <a:moveTo>
                  <a:pt x="0" y="15865"/>
                </a:moveTo>
                <a:lnTo>
                  <a:pt x="15865" y="0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20365"/>
            <a:headEnd type="none" w="sm" len="sm"/>
            <a:tailEnd type="none" w="sm" len="sm"/>
          </a:ln>
          <a:effectLst>
            <a:outerShdw blurRad="128588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"/>
          <p:cNvSpPr/>
          <p:nvPr/>
        </p:nvSpPr>
        <p:spPr>
          <a:xfrm rot="8083927">
            <a:off x="8055150" y="172755"/>
            <a:ext cx="881792" cy="881848"/>
          </a:xfrm>
          <a:custGeom>
            <a:avLst/>
            <a:gdLst/>
            <a:ahLst/>
            <a:cxnLst/>
            <a:rect l="l" t="t" r="r" b="b"/>
            <a:pathLst>
              <a:path w="15865" h="15866" fill="none" extrusionOk="0">
                <a:moveTo>
                  <a:pt x="0" y="15865"/>
                </a:moveTo>
                <a:lnTo>
                  <a:pt x="15865" y="0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20365"/>
            <a:headEnd type="none" w="sm" len="sm"/>
            <a:tailEnd type="none" w="sm" len="sm"/>
          </a:ln>
          <a:effectLst>
            <a:outerShdw blurRad="128588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"/>
          <p:cNvSpPr/>
          <p:nvPr/>
        </p:nvSpPr>
        <p:spPr>
          <a:xfrm rot="2716061" flipH="1">
            <a:off x="8054209" y="4352995"/>
            <a:ext cx="1077180" cy="688261"/>
          </a:xfrm>
          <a:custGeom>
            <a:avLst/>
            <a:gdLst/>
            <a:ahLst/>
            <a:cxnLst/>
            <a:rect l="l" t="t" r="r" b="b"/>
            <a:pathLst>
              <a:path w="17149" h="10957" fill="none" extrusionOk="0">
                <a:moveTo>
                  <a:pt x="0" y="10957"/>
                </a:moveTo>
                <a:lnTo>
                  <a:pt x="10957" y="0"/>
                </a:lnTo>
                <a:lnTo>
                  <a:pt x="17148" y="0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20365"/>
            <a:headEnd type="none" w="sm" len="sm"/>
            <a:tailEnd type="none" w="sm" len="sm"/>
          </a:ln>
          <a:effectLst>
            <a:outerShdw blurRad="128588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5" name="Google Shape;115;p3"/>
          <p:cNvGrpSpPr/>
          <p:nvPr/>
        </p:nvGrpSpPr>
        <p:grpSpPr>
          <a:xfrm>
            <a:off x="7186293" y="-290625"/>
            <a:ext cx="3021722" cy="3146276"/>
            <a:chOff x="7186293" y="-290625"/>
            <a:chExt cx="3021722" cy="3146276"/>
          </a:xfrm>
        </p:grpSpPr>
        <p:sp>
          <p:nvSpPr>
            <p:cNvPr id="116" name="Google Shape;116;p3"/>
            <p:cNvSpPr/>
            <p:nvPr/>
          </p:nvSpPr>
          <p:spPr>
            <a:xfrm rot="8083927">
              <a:off x="7518781" y="262329"/>
              <a:ext cx="2356744" cy="1918711"/>
            </a:xfrm>
            <a:custGeom>
              <a:avLst/>
              <a:gdLst/>
              <a:ahLst/>
              <a:cxnLst/>
              <a:rect l="l" t="t" r="r" b="b"/>
              <a:pathLst>
                <a:path w="42402" h="34521" fill="none" extrusionOk="0">
                  <a:moveTo>
                    <a:pt x="0" y="34520"/>
                  </a:moveTo>
                  <a:lnTo>
                    <a:pt x="24093" y="10428"/>
                  </a:lnTo>
                  <a:lnTo>
                    <a:pt x="31954" y="10428"/>
                  </a:lnTo>
                  <a:lnTo>
                    <a:pt x="42402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3"/>
            <p:cNvSpPr/>
            <p:nvPr/>
          </p:nvSpPr>
          <p:spPr>
            <a:xfrm rot="10800000">
              <a:off x="8474463" y="2705051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3"/>
            <p:cNvSpPr/>
            <p:nvPr/>
          </p:nvSpPr>
          <p:spPr>
            <a:xfrm rot="8083927">
              <a:off x="7518781" y="262329"/>
              <a:ext cx="2356744" cy="1918711"/>
            </a:xfrm>
            <a:custGeom>
              <a:avLst/>
              <a:gdLst/>
              <a:ahLst/>
              <a:cxnLst/>
              <a:rect l="l" t="t" r="r" b="b"/>
              <a:pathLst>
                <a:path w="42402" h="34521" fill="none" extrusionOk="0">
                  <a:moveTo>
                    <a:pt x="0" y="34520"/>
                  </a:moveTo>
                  <a:lnTo>
                    <a:pt x="24093" y="10428"/>
                  </a:lnTo>
                  <a:lnTo>
                    <a:pt x="31954" y="10428"/>
                  </a:lnTo>
                  <a:lnTo>
                    <a:pt x="42402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3"/>
            <p:cNvSpPr/>
            <p:nvPr/>
          </p:nvSpPr>
          <p:spPr>
            <a:xfrm rot="10800000">
              <a:off x="8474463" y="2705051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0" name="Google Shape;120;p3"/>
          <p:cNvSpPr/>
          <p:nvPr/>
        </p:nvSpPr>
        <p:spPr>
          <a:xfrm rot="10800000">
            <a:off x="8370636" y="3982661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3"/>
          <p:cNvSpPr/>
          <p:nvPr/>
        </p:nvSpPr>
        <p:spPr>
          <a:xfrm rot="10800000">
            <a:off x="8671524" y="5323724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3"/>
          <p:cNvSpPr/>
          <p:nvPr/>
        </p:nvSpPr>
        <p:spPr>
          <a:xfrm rot="10800000">
            <a:off x="7709099" y="2310562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3"/>
          <p:cNvSpPr/>
          <p:nvPr/>
        </p:nvSpPr>
        <p:spPr>
          <a:xfrm rot="10800000">
            <a:off x="8440849" y="1220338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3"/>
          <p:cNvSpPr/>
          <p:nvPr/>
        </p:nvSpPr>
        <p:spPr>
          <a:xfrm rot="5400000">
            <a:off x="7898265" y="1615737"/>
            <a:ext cx="117523" cy="117523"/>
          </a:xfrm>
          <a:custGeom>
            <a:avLst/>
            <a:gdLst/>
            <a:ahLst/>
            <a:cxnLst/>
            <a:rect l="l" t="t" r="r" b="b"/>
            <a:pathLst>
              <a:path w="1630" h="1630" extrusionOk="0">
                <a:moveTo>
                  <a:pt x="1" y="0"/>
                </a:moveTo>
                <a:lnTo>
                  <a:pt x="1" y="1629"/>
                </a:lnTo>
                <a:lnTo>
                  <a:pt x="1630" y="162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57200" dist="19050" algn="bl" rotWithShape="0">
              <a:schemeClr val="accen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3"/>
          <p:cNvSpPr/>
          <p:nvPr/>
        </p:nvSpPr>
        <p:spPr>
          <a:xfrm rot="5400000">
            <a:off x="7898265" y="1013462"/>
            <a:ext cx="117523" cy="117523"/>
          </a:xfrm>
          <a:custGeom>
            <a:avLst/>
            <a:gdLst/>
            <a:ahLst/>
            <a:cxnLst/>
            <a:rect l="l" t="t" r="r" b="b"/>
            <a:pathLst>
              <a:path w="1630" h="1630" extrusionOk="0">
                <a:moveTo>
                  <a:pt x="1" y="0"/>
                </a:moveTo>
                <a:lnTo>
                  <a:pt x="1" y="1629"/>
                </a:lnTo>
                <a:lnTo>
                  <a:pt x="1630" y="162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57200" dist="19050" algn="bl" rotWithShape="0">
              <a:schemeClr val="accen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3"/>
          <p:cNvSpPr/>
          <p:nvPr/>
        </p:nvSpPr>
        <p:spPr>
          <a:xfrm rot="5400000">
            <a:off x="7898265" y="1214220"/>
            <a:ext cx="117523" cy="117523"/>
          </a:xfrm>
          <a:custGeom>
            <a:avLst/>
            <a:gdLst/>
            <a:ahLst/>
            <a:cxnLst/>
            <a:rect l="l" t="t" r="r" b="b"/>
            <a:pathLst>
              <a:path w="1630" h="1630" extrusionOk="0">
                <a:moveTo>
                  <a:pt x="1" y="0"/>
                </a:moveTo>
                <a:lnTo>
                  <a:pt x="1" y="1629"/>
                </a:lnTo>
                <a:lnTo>
                  <a:pt x="1630" y="162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57200" dist="19050" algn="bl" rotWithShape="0">
              <a:schemeClr val="accen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3"/>
          <p:cNvSpPr/>
          <p:nvPr/>
        </p:nvSpPr>
        <p:spPr>
          <a:xfrm rot="5400000">
            <a:off x="7898265" y="1414979"/>
            <a:ext cx="117523" cy="117523"/>
          </a:xfrm>
          <a:custGeom>
            <a:avLst/>
            <a:gdLst/>
            <a:ahLst/>
            <a:cxnLst/>
            <a:rect l="l" t="t" r="r" b="b"/>
            <a:pathLst>
              <a:path w="1630" h="1630" extrusionOk="0">
                <a:moveTo>
                  <a:pt x="1" y="0"/>
                </a:moveTo>
                <a:lnTo>
                  <a:pt x="1" y="1629"/>
                </a:lnTo>
                <a:lnTo>
                  <a:pt x="1630" y="1629"/>
                </a:lnTo>
                <a:lnTo>
                  <a:pt x="163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57200" dist="19050" algn="bl" rotWithShape="0">
              <a:schemeClr val="accen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4"/>
          <p:cNvSpPr txBox="1">
            <a:spLocks noGrp="1"/>
          </p:cNvSpPr>
          <p:nvPr>
            <p:ph type="body" idx="1"/>
          </p:nvPr>
        </p:nvSpPr>
        <p:spPr>
          <a:xfrm>
            <a:off x="713225" y="1199000"/>
            <a:ext cx="7717500" cy="336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131" name="Google Shape;131;p4"/>
          <p:cNvGrpSpPr/>
          <p:nvPr/>
        </p:nvGrpSpPr>
        <p:grpSpPr>
          <a:xfrm>
            <a:off x="-3170262" y="3452177"/>
            <a:ext cx="3721951" cy="12135923"/>
            <a:chOff x="-3170262" y="3452177"/>
            <a:chExt cx="3721951" cy="12135923"/>
          </a:xfrm>
        </p:grpSpPr>
        <p:sp>
          <p:nvSpPr>
            <p:cNvPr id="132" name="Google Shape;132;p4"/>
            <p:cNvSpPr/>
            <p:nvPr/>
          </p:nvSpPr>
          <p:spPr>
            <a:xfrm rot="10800000" flipH="1">
              <a:off x="-3118587" y="3494700"/>
              <a:ext cx="3535035" cy="8139899"/>
            </a:xfrm>
            <a:custGeom>
              <a:avLst/>
              <a:gdLst/>
              <a:ahLst/>
              <a:cxnLst/>
              <a:rect l="l" t="t" r="r" b="b"/>
              <a:pathLst>
                <a:path w="30611" h="70486" fill="none" extrusionOk="0">
                  <a:moveTo>
                    <a:pt x="449" y="50202"/>
                  </a:moveTo>
                  <a:lnTo>
                    <a:pt x="449" y="55008"/>
                  </a:lnTo>
                  <a:lnTo>
                    <a:pt x="3361" y="57941"/>
                  </a:lnTo>
                  <a:lnTo>
                    <a:pt x="3361" y="61851"/>
                  </a:lnTo>
                  <a:lnTo>
                    <a:pt x="1" y="65232"/>
                  </a:lnTo>
                  <a:lnTo>
                    <a:pt x="1" y="70486"/>
                  </a:lnTo>
                  <a:lnTo>
                    <a:pt x="7597" y="70486"/>
                  </a:lnTo>
                  <a:lnTo>
                    <a:pt x="10224" y="67859"/>
                  </a:lnTo>
                  <a:lnTo>
                    <a:pt x="17882" y="67859"/>
                  </a:lnTo>
                  <a:lnTo>
                    <a:pt x="20407" y="70384"/>
                  </a:lnTo>
                  <a:lnTo>
                    <a:pt x="30610" y="70384"/>
                  </a:lnTo>
                  <a:lnTo>
                    <a:pt x="30610" y="27413"/>
                  </a:lnTo>
                  <a:lnTo>
                    <a:pt x="28187" y="24989"/>
                  </a:lnTo>
                  <a:lnTo>
                    <a:pt x="28187" y="15458"/>
                  </a:lnTo>
                  <a:lnTo>
                    <a:pt x="30549" y="13116"/>
                  </a:lnTo>
                  <a:lnTo>
                    <a:pt x="30549" y="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4"/>
            <p:cNvSpPr/>
            <p:nvPr/>
          </p:nvSpPr>
          <p:spPr>
            <a:xfrm rot="10800000" flipH="1">
              <a:off x="-3036246" y="7546946"/>
              <a:ext cx="115" cy="2140237"/>
            </a:xfrm>
            <a:custGeom>
              <a:avLst/>
              <a:gdLst/>
              <a:ahLst/>
              <a:cxnLst/>
              <a:rect l="l" t="t" r="r" b="b"/>
              <a:pathLst>
                <a:path w="1" h="18533" fill="none" extrusionOk="0">
                  <a:moveTo>
                    <a:pt x="1" y="0"/>
                  </a:moveTo>
                  <a:lnTo>
                    <a:pt x="1" y="18533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4"/>
            <p:cNvSpPr/>
            <p:nvPr/>
          </p:nvSpPr>
          <p:spPr>
            <a:xfrm rot="10800000" flipH="1">
              <a:off x="-3066849" y="6509634"/>
              <a:ext cx="115" cy="557550"/>
            </a:xfrm>
            <a:custGeom>
              <a:avLst/>
              <a:gdLst/>
              <a:ahLst/>
              <a:cxnLst/>
              <a:rect l="l" t="t" r="r" b="b"/>
              <a:pathLst>
                <a:path w="1" h="4828" fill="none" extrusionOk="0">
                  <a:moveTo>
                    <a:pt x="1" y="1"/>
                  </a:moveTo>
                  <a:lnTo>
                    <a:pt x="1" y="4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4"/>
            <p:cNvSpPr/>
            <p:nvPr/>
          </p:nvSpPr>
          <p:spPr>
            <a:xfrm rot="10800000" flipH="1">
              <a:off x="-3043291" y="10468067"/>
              <a:ext cx="425784" cy="5061252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4"/>
            <p:cNvSpPr/>
            <p:nvPr/>
          </p:nvSpPr>
          <p:spPr>
            <a:xfrm rot="10800000" flipH="1">
              <a:off x="-1354675" y="14357979"/>
              <a:ext cx="1771155" cy="1171339"/>
            </a:xfrm>
            <a:custGeom>
              <a:avLst/>
              <a:gdLst/>
              <a:ahLst/>
              <a:cxnLst/>
              <a:rect l="l" t="t" r="r" b="b"/>
              <a:pathLst>
                <a:path w="15337" h="10143" fill="none" extrusionOk="0">
                  <a:moveTo>
                    <a:pt x="1" y="0"/>
                  </a:moveTo>
                  <a:lnTo>
                    <a:pt x="4461" y="0"/>
                  </a:lnTo>
                  <a:lnTo>
                    <a:pt x="5724" y="1263"/>
                  </a:lnTo>
                  <a:lnTo>
                    <a:pt x="7353" y="1263"/>
                  </a:lnTo>
                  <a:lnTo>
                    <a:pt x="8554" y="61"/>
                  </a:lnTo>
                  <a:lnTo>
                    <a:pt x="15336" y="61"/>
                  </a:lnTo>
                  <a:lnTo>
                    <a:pt x="15336" y="1014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4"/>
            <p:cNvSpPr/>
            <p:nvPr/>
          </p:nvSpPr>
          <p:spPr>
            <a:xfrm rot="10800000" flipH="1">
              <a:off x="197669" y="970358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4"/>
            <p:cNvSpPr/>
            <p:nvPr/>
          </p:nvSpPr>
          <p:spPr>
            <a:xfrm rot="10800000" flipH="1">
              <a:off x="197669" y="949190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4"/>
            <p:cNvSpPr/>
            <p:nvPr/>
          </p:nvSpPr>
          <p:spPr>
            <a:xfrm rot="10800000" flipH="1">
              <a:off x="197669" y="9277912"/>
              <a:ext cx="244707" cy="333975"/>
            </a:xfrm>
            <a:custGeom>
              <a:avLst/>
              <a:gdLst/>
              <a:ahLst/>
              <a:cxnLst/>
              <a:rect l="l" t="t" r="r" b="b"/>
              <a:pathLst>
                <a:path w="2119" h="2892" extrusionOk="0">
                  <a:moveTo>
                    <a:pt x="2118" y="0"/>
                  </a:moveTo>
                  <a:lnTo>
                    <a:pt x="0" y="2037"/>
                  </a:lnTo>
                  <a:lnTo>
                    <a:pt x="0" y="2892"/>
                  </a:lnTo>
                  <a:lnTo>
                    <a:pt x="2118" y="835"/>
                  </a:lnTo>
                  <a:lnTo>
                    <a:pt x="21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4"/>
            <p:cNvSpPr/>
            <p:nvPr/>
          </p:nvSpPr>
          <p:spPr>
            <a:xfrm rot="10800000" flipH="1">
              <a:off x="197669" y="906622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37"/>
                  </a:lnTo>
                  <a:lnTo>
                    <a:pt x="0" y="2893"/>
                  </a:lnTo>
                  <a:lnTo>
                    <a:pt x="2118" y="83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4"/>
            <p:cNvSpPr/>
            <p:nvPr/>
          </p:nvSpPr>
          <p:spPr>
            <a:xfrm rot="10800000" flipH="1">
              <a:off x="197669" y="885454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4"/>
            <p:cNvSpPr/>
            <p:nvPr/>
          </p:nvSpPr>
          <p:spPr>
            <a:xfrm rot="10800000" flipH="1">
              <a:off x="-2667042" y="4708190"/>
              <a:ext cx="169528" cy="6876983"/>
            </a:xfrm>
            <a:custGeom>
              <a:avLst/>
              <a:gdLst/>
              <a:ahLst/>
              <a:cxnLst/>
              <a:rect l="l" t="t" r="r" b="b"/>
              <a:pathLst>
                <a:path w="1468" h="59550" fill="none" extrusionOk="0">
                  <a:moveTo>
                    <a:pt x="1467" y="59549"/>
                  </a:moveTo>
                  <a:lnTo>
                    <a:pt x="1467" y="12749"/>
                  </a:lnTo>
                  <a:lnTo>
                    <a:pt x="1" y="11303"/>
                  </a:lnTo>
                  <a:lnTo>
                    <a:pt x="1" y="0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4"/>
            <p:cNvSpPr/>
            <p:nvPr/>
          </p:nvSpPr>
          <p:spPr>
            <a:xfrm rot="10800000" flipH="1">
              <a:off x="-2617614" y="13271394"/>
              <a:ext cx="115" cy="1655904"/>
            </a:xfrm>
            <a:custGeom>
              <a:avLst/>
              <a:gdLst/>
              <a:ahLst/>
              <a:cxnLst/>
              <a:rect l="l" t="t" r="r" b="b"/>
              <a:pathLst>
                <a:path w="1" h="14339" fill="none" extrusionOk="0">
                  <a:moveTo>
                    <a:pt x="1" y="1"/>
                  </a:moveTo>
                  <a:lnTo>
                    <a:pt x="1" y="14338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4"/>
            <p:cNvSpPr/>
            <p:nvPr/>
          </p:nvSpPr>
          <p:spPr>
            <a:xfrm rot="-5400000">
              <a:off x="-740256" y="5261506"/>
              <a:ext cx="2315739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4"/>
            <p:cNvSpPr/>
            <p:nvPr/>
          </p:nvSpPr>
          <p:spPr>
            <a:xfrm rot="-5400000">
              <a:off x="62588" y="7086982"/>
              <a:ext cx="707751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4"/>
            <p:cNvSpPr/>
            <p:nvPr/>
          </p:nvSpPr>
          <p:spPr>
            <a:xfrm rot="-5400000">
              <a:off x="-552634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4"/>
            <p:cNvSpPr/>
            <p:nvPr/>
          </p:nvSpPr>
          <p:spPr>
            <a:xfrm rot="-5400000">
              <a:off x="157865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4"/>
            <p:cNvSpPr/>
            <p:nvPr/>
          </p:nvSpPr>
          <p:spPr>
            <a:xfrm rot="-5400000">
              <a:off x="-78968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4"/>
            <p:cNvSpPr/>
            <p:nvPr/>
          </p:nvSpPr>
          <p:spPr>
            <a:xfrm rot="-5400000">
              <a:off x="-315801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4"/>
            <p:cNvSpPr/>
            <p:nvPr/>
          </p:nvSpPr>
          <p:spPr>
            <a:xfrm rot="-5400000">
              <a:off x="-3391983" y="8655203"/>
              <a:ext cx="711592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4"/>
            <p:cNvSpPr/>
            <p:nvPr/>
          </p:nvSpPr>
          <p:spPr>
            <a:xfrm rot="-5400000">
              <a:off x="357699" y="11552145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4"/>
            <p:cNvSpPr/>
            <p:nvPr/>
          </p:nvSpPr>
          <p:spPr>
            <a:xfrm rot="-5400000">
              <a:off x="357699" y="1273774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4"/>
            <p:cNvSpPr/>
            <p:nvPr/>
          </p:nvSpPr>
          <p:spPr>
            <a:xfrm rot="-5400000">
              <a:off x="357699" y="1250062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4"/>
            <p:cNvSpPr/>
            <p:nvPr/>
          </p:nvSpPr>
          <p:spPr>
            <a:xfrm rot="-5400000">
              <a:off x="357699" y="12263508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4"/>
            <p:cNvSpPr/>
            <p:nvPr/>
          </p:nvSpPr>
          <p:spPr>
            <a:xfrm rot="-5400000">
              <a:off x="357699" y="1202638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4"/>
            <p:cNvSpPr/>
            <p:nvPr/>
          </p:nvSpPr>
          <p:spPr>
            <a:xfrm rot="-5400000">
              <a:off x="357699" y="1178926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4"/>
            <p:cNvSpPr/>
            <p:nvPr/>
          </p:nvSpPr>
          <p:spPr>
            <a:xfrm rot="-5400000">
              <a:off x="357699" y="14299332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4"/>
            <p:cNvSpPr/>
            <p:nvPr/>
          </p:nvSpPr>
          <p:spPr>
            <a:xfrm rot="-5400000">
              <a:off x="-1413456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4"/>
            <p:cNvSpPr/>
            <p:nvPr/>
          </p:nvSpPr>
          <p:spPr>
            <a:xfrm rot="-5400000">
              <a:off x="-1128633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4"/>
            <p:cNvSpPr/>
            <p:nvPr/>
          </p:nvSpPr>
          <p:spPr>
            <a:xfrm rot="10800000" flipH="1">
              <a:off x="-3118587" y="3494700"/>
              <a:ext cx="3535035" cy="8139899"/>
            </a:xfrm>
            <a:custGeom>
              <a:avLst/>
              <a:gdLst/>
              <a:ahLst/>
              <a:cxnLst/>
              <a:rect l="l" t="t" r="r" b="b"/>
              <a:pathLst>
                <a:path w="30611" h="70486" fill="none" extrusionOk="0">
                  <a:moveTo>
                    <a:pt x="449" y="50202"/>
                  </a:moveTo>
                  <a:lnTo>
                    <a:pt x="449" y="55008"/>
                  </a:lnTo>
                  <a:lnTo>
                    <a:pt x="3361" y="57941"/>
                  </a:lnTo>
                  <a:lnTo>
                    <a:pt x="3361" y="61851"/>
                  </a:lnTo>
                  <a:lnTo>
                    <a:pt x="1" y="65232"/>
                  </a:lnTo>
                  <a:lnTo>
                    <a:pt x="1" y="70486"/>
                  </a:lnTo>
                  <a:lnTo>
                    <a:pt x="7597" y="70486"/>
                  </a:lnTo>
                  <a:lnTo>
                    <a:pt x="10224" y="67859"/>
                  </a:lnTo>
                  <a:lnTo>
                    <a:pt x="17882" y="67859"/>
                  </a:lnTo>
                  <a:lnTo>
                    <a:pt x="20407" y="70384"/>
                  </a:lnTo>
                  <a:lnTo>
                    <a:pt x="30610" y="70384"/>
                  </a:lnTo>
                  <a:lnTo>
                    <a:pt x="30610" y="27413"/>
                  </a:lnTo>
                  <a:lnTo>
                    <a:pt x="28187" y="24989"/>
                  </a:lnTo>
                  <a:lnTo>
                    <a:pt x="28187" y="15458"/>
                  </a:lnTo>
                  <a:lnTo>
                    <a:pt x="30549" y="13116"/>
                  </a:lnTo>
                  <a:lnTo>
                    <a:pt x="30549" y="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4"/>
            <p:cNvSpPr/>
            <p:nvPr/>
          </p:nvSpPr>
          <p:spPr>
            <a:xfrm rot="10800000" flipH="1">
              <a:off x="-3036246" y="7546946"/>
              <a:ext cx="115" cy="2140237"/>
            </a:xfrm>
            <a:custGeom>
              <a:avLst/>
              <a:gdLst/>
              <a:ahLst/>
              <a:cxnLst/>
              <a:rect l="l" t="t" r="r" b="b"/>
              <a:pathLst>
                <a:path w="1" h="18533" fill="none" extrusionOk="0">
                  <a:moveTo>
                    <a:pt x="1" y="0"/>
                  </a:moveTo>
                  <a:lnTo>
                    <a:pt x="1" y="18533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4"/>
            <p:cNvSpPr/>
            <p:nvPr/>
          </p:nvSpPr>
          <p:spPr>
            <a:xfrm rot="10800000" flipH="1">
              <a:off x="-3066849" y="6509634"/>
              <a:ext cx="115" cy="557550"/>
            </a:xfrm>
            <a:custGeom>
              <a:avLst/>
              <a:gdLst/>
              <a:ahLst/>
              <a:cxnLst/>
              <a:rect l="l" t="t" r="r" b="b"/>
              <a:pathLst>
                <a:path w="1" h="4828" fill="none" extrusionOk="0">
                  <a:moveTo>
                    <a:pt x="1" y="1"/>
                  </a:moveTo>
                  <a:lnTo>
                    <a:pt x="1" y="4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4"/>
            <p:cNvSpPr/>
            <p:nvPr/>
          </p:nvSpPr>
          <p:spPr>
            <a:xfrm rot="10800000" flipH="1">
              <a:off x="-3043291" y="10468067"/>
              <a:ext cx="425784" cy="5061252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4"/>
            <p:cNvSpPr/>
            <p:nvPr/>
          </p:nvSpPr>
          <p:spPr>
            <a:xfrm rot="10800000" flipH="1">
              <a:off x="-1354675" y="14357979"/>
              <a:ext cx="1771155" cy="1171339"/>
            </a:xfrm>
            <a:custGeom>
              <a:avLst/>
              <a:gdLst/>
              <a:ahLst/>
              <a:cxnLst/>
              <a:rect l="l" t="t" r="r" b="b"/>
              <a:pathLst>
                <a:path w="15337" h="10143" fill="none" extrusionOk="0">
                  <a:moveTo>
                    <a:pt x="1" y="0"/>
                  </a:moveTo>
                  <a:lnTo>
                    <a:pt x="4461" y="0"/>
                  </a:lnTo>
                  <a:lnTo>
                    <a:pt x="5724" y="1263"/>
                  </a:lnTo>
                  <a:lnTo>
                    <a:pt x="7353" y="1263"/>
                  </a:lnTo>
                  <a:lnTo>
                    <a:pt x="8554" y="61"/>
                  </a:lnTo>
                  <a:lnTo>
                    <a:pt x="15336" y="61"/>
                  </a:lnTo>
                  <a:lnTo>
                    <a:pt x="15336" y="1014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4"/>
            <p:cNvSpPr/>
            <p:nvPr/>
          </p:nvSpPr>
          <p:spPr>
            <a:xfrm rot="10800000" flipH="1">
              <a:off x="197669" y="970358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4"/>
            <p:cNvSpPr/>
            <p:nvPr/>
          </p:nvSpPr>
          <p:spPr>
            <a:xfrm rot="10800000" flipH="1">
              <a:off x="197669" y="949190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4"/>
            <p:cNvSpPr/>
            <p:nvPr/>
          </p:nvSpPr>
          <p:spPr>
            <a:xfrm rot="10800000" flipH="1">
              <a:off x="197669" y="9277912"/>
              <a:ext cx="244707" cy="333975"/>
            </a:xfrm>
            <a:custGeom>
              <a:avLst/>
              <a:gdLst/>
              <a:ahLst/>
              <a:cxnLst/>
              <a:rect l="l" t="t" r="r" b="b"/>
              <a:pathLst>
                <a:path w="2119" h="2892" extrusionOk="0">
                  <a:moveTo>
                    <a:pt x="2118" y="0"/>
                  </a:moveTo>
                  <a:lnTo>
                    <a:pt x="0" y="2037"/>
                  </a:lnTo>
                  <a:lnTo>
                    <a:pt x="0" y="2892"/>
                  </a:lnTo>
                  <a:lnTo>
                    <a:pt x="2118" y="835"/>
                  </a:lnTo>
                  <a:lnTo>
                    <a:pt x="21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4"/>
            <p:cNvSpPr/>
            <p:nvPr/>
          </p:nvSpPr>
          <p:spPr>
            <a:xfrm rot="10800000" flipH="1">
              <a:off x="197669" y="906622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37"/>
                  </a:lnTo>
                  <a:lnTo>
                    <a:pt x="0" y="2893"/>
                  </a:lnTo>
                  <a:lnTo>
                    <a:pt x="2118" y="83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4"/>
            <p:cNvSpPr/>
            <p:nvPr/>
          </p:nvSpPr>
          <p:spPr>
            <a:xfrm rot="10800000" flipH="1">
              <a:off x="197669" y="885454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4"/>
            <p:cNvSpPr/>
            <p:nvPr/>
          </p:nvSpPr>
          <p:spPr>
            <a:xfrm rot="10800000" flipH="1">
              <a:off x="-2667042" y="4708190"/>
              <a:ext cx="169528" cy="6876983"/>
            </a:xfrm>
            <a:custGeom>
              <a:avLst/>
              <a:gdLst/>
              <a:ahLst/>
              <a:cxnLst/>
              <a:rect l="l" t="t" r="r" b="b"/>
              <a:pathLst>
                <a:path w="1468" h="59550" fill="none" extrusionOk="0">
                  <a:moveTo>
                    <a:pt x="1467" y="59549"/>
                  </a:moveTo>
                  <a:lnTo>
                    <a:pt x="1467" y="12749"/>
                  </a:lnTo>
                  <a:lnTo>
                    <a:pt x="1" y="11303"/>
                  </a:lnTo>
                  <a:lnTo>
                    <a:pt x="1" y="0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4"/>
            <p:cNvSpPr/>
            <p:nvPr/>
          </p:nvSpPr>
          <p:spPr>
            <a:xfrm rot="10800000" flipH="1">
              <a:off x="-2617614" y="13271394"/>
              <a:ext cx="115" cy="1655904"/>
            </a:xfrm>
            <a:custGeom>
              <a:avLst/>
              <a:gdLst/>
              <a:ahLst/>
              <a:cxnLst/>
              <a:rect l="l" t="t" r="r" b="b"/>
              <a:pathLst>
                <a:path w="1" h="14339" fill="none" extrusionOk="0">
                  <a:moveTo>
                    <a:pt x="1" y="1"/>
                  </a:moveTo>
                  <a:lnTo>
                    <a:pt x="1" y="14338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4"/>
            <p:cNvSpPr/>
            <p:nvPr/>
          </p:nvSpPr>
          <p:spPr>
            <a:xfrm rot="-5400000">
              <a:off x="-740256" y="5261506"/>
              <a:ext cx="2315739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4"/>
            <p:cNvSpPr/>
            <p:nvPr/>
          </p:nvSpPr>
          <p:spPr>
            <a:xfrm rot="-5400000">
              <a:off x="62588" y="7086982"/>
              <a:ext cx="707751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4"/>
            <p:cNvSpPr/>
            <p:nvPr/>
          </p:nvSpPr>
          <p:spPr>
            <a:xfrm rot="-5400000">
              <a:off x="-552634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4"/>
            <p:cNvSpPr/>
            <p:nvPr/>
          </p:nvSpPr>
          <p:spPr>
            <a:xfrm rot="-5400000">
              <a:off x="157865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4"/>
            <p:cNvSpPr/>
            <p:nvPr/>
          </p:nvSpPr>
          <p:spPr>
            <a:xfrm rot="-5400000">
              <a:off x="-78968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4"/>
            <p:cNvSpPr/>
            <p:nvPr/>
          </p:nvSpPr>
          <p:spPr>
            <a:xfrm rot="-5400000">
              <a:off x="-315801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4"/>
            <p:cNvSpPr/>
            <p:nvPr/>
          </p:nvSpPr>
          <p:spPr>
            <a:xfrm rot="-5400000">
              <a:off x="-3391983" y="8655203"/>
              <a:ext cx="711592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4"/>
            <p:cNvSpPr/>
            <p:nvPr/>
          </p:nvSpPr>
          <p:spPr>
            <a:xfrm rot="-5400000">
              <a:off x="357699" y="11552145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4"/>
            <p:cNvSpPr/>
            <p:nvPr/>
          </p:nvSpPr>
          <p:spPr>
            <a:xfrm rot="-5400000">
              <a:off x="357699" y="1273774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4"/>
            <p:cNvSpPr/>
            <p:nvPr/>
          </p:nvSpPr>
          <p:spPr>
            <a:xfrm rot="-5400000">
              <a:off x="357699" y="1250062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4"/>
            <p:cNvSpPr/>
            <p:nvPr/>
          </p:nvSpPr>
          <p:spPr>
            <a:xfrm rot="-5400000">
              <a:off x="357699" y="12263508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4"/>
            <p:cNvSpPr/>
            <p:nvPr/>
          </p:nvSpPr>
          <p:spPr>
            <a:xfrm rot="-5400000">
              <a:off x="357699" y="1202638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4"/>
            <p:cNvSpPr/>
            <p:nvPr/>
          </p:nvSpPr>
          <p:spPr>
            <a:xfrm rot="-5400000">
              <a:off x="357699" y="1178926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4"/>
            <p:cNvSpPr/>
            <p:nvPr/>
          </p:nvSpPr>
          <p:spPr>
            <a:xfrm rot="-5400000">
              <a:off x="357699" y="14299332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4"/>
            <p:cNvSpPr/>
            <p:nvPr/>
          </p:nvSpPr>
          <p:spPr>
            <a:xfrm rot="-5400000">
              <a:off x="-1413456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4"/>
            <p:cNvSpPr/>
            <p:nvPr/>
          </p:nvSpPr>
          <p:spPr>
            <a:xfrm rot="-5400000">
              <a:off x="-1128633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8" name="Google Shape;188;p4"/>
          <p:cNvGrpSpPr/>
          <p:nvPr/>
        </p:nvGrpSpPr>
        <p:grpSpPr>
          <a:xfrm>
            <a:off x="8681163" y="-2011948"/>
            <a:ext cx="3721951" cy="12135923"/>
            <a:chOff x="-3170262" y="3452177"/>
            <a:chExt cx="3721951" cy="12135923"/>
          </a:xfrm>
        </p:grpSpPr>
        <p:sp>
          <p:nvSpPr>
            <p:cNvPr id="189" name="Google Shape;189;p4"/>
            <p:cNvSpPr/>
            <p:nvPr/>
          </p:nvSpPr>
          <p:spPr>
            <a:xfrm rot="10800000" flipH="1">
              <a:off x="-3118587" y="3494700"/>
              <a:ext cx="3535035" cy="8139899"/>
            </a:xfrm>
            <a:custGeom>
              <a:avLst/>
              <a:gdLst/>
              <a:ahLst/>
              <a:cxnLst/>
              <a:rect l="l" t="t" r="r" b="b"/>
              <a:pathLst>
                <a:path w="30611" h="70486" fill="none" extrusionOk="0">
                  <a:moveTo>
                    <a:pt x="449" y="50202"/>
                  </a:moveTo>
                  <a:lnTo>
                    <a:pt x="449" y="55008"/>
                  </a:lnTo>
                  <a:lnTo>
                    <a:pt x="3361" y="57941"/>
                  </a:lnTo>
                  <a:lnTo>
                    <a:pt x="3361" y="61851"/>
                  </a:lnTo>
                  <a:lnTo>
                    <a:pt x="1" y="65232"/>
                  </a:lnTo>
                  <a:lnTo>
                    <a:pt x="1" y="70486"/>
                  </a:lnTo>
                  <a:lnTo>
                    <a:pt x="7597" y="70486"/>
                  </a:lnTo>
                  <a:lnTo>
                    <a:pt x="10224" y="67859"/>
                  </a:lnTo>
                  <a:lnTo>
                    <a:pt x="17882" y="67859"/>
                  </a:lnTo>
                  <a:lnTo>
                    <a:pt x="20407" y="70384"/>
                  </a:lnTo>
                  <a:lnTo>
                    <a:pt x="30610" y="70384"/>
                  </a:lnTo>
                  <a:lnTo>
                    <a:pt x="30610" y="27413"/>
                  </a:lnTo>
                  <a:lnTo>
                    <a:pt x="28187" y="24989"/>
                  </a:lnTo>
                  <a:lnTo>
                    <a:pt x="28187" y="15458"/>
                  </a:lnTo>
                  <a:lnTo>
                    <a:pt x="30549" y="13116"/>
                  </a:lnTo>
                  <a:lnTo>
                    <a:pt x="30549" y="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4"/>
            <p:cNvSpPr/>
            <p:nvPr/>
          </p:nvSpPr>
          <p:spPr>
            <a:xfrm rot="10800000" flipH="1">
              <a:off x="-3036246" y="7546946"/>
              <a:ext cx="115" cy="2140237"/>
            </a:xfrm>
            <a:custGeom>
              <a:avLst/>
              <a:gdLst/>
              <a:ahLst/>
              <a:cxnLst/>
              <a:rect l="l" t="t" r="r" b="b"/>
              <a:pathLst>
                <a:path w="1" h="18533" fill="none" extrusionOk="0">
                  <a:moveTo>
                    <a:pt x="1" y="0"/>
                  </a:moveTo>
                  <a:lnTo>
                    <a:pt x="1" y="18533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4"/>
            <p:cNvSpPr/>
            <p:nvPr/>
          </p:nvSpPr>
          <p:spPr>
            <a:xfrm rot="10800000" flipH="1">
              <a:off x="-3066849" y="6509634"/>
              <a:ext cx="115" cy="557550"/>
            </a:xfrm>
            <a:custGeom>
              <a:avLst/>
              <a:gdLst/>
              <a:ahLst/>
              <a:cxnLst/>
              <a:rect l="l" t="t" r="r" b="b"/>
              <a:pathLst>
                <a:path w="1" h="4828" fill="none" extrusionOk="0">
                  <a:moveTo>
                    <a:pt x="1" y="1"/>
                  </a:moveTo>
                  <a:lnTo>
                    <a:pt x="1" y="4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4"/>
            <p:cNvSpPr/>
            <p:nvPr/>
          </p:nvSpPr>
          <p:spPr>
            <a:xfrm rot="10800000" flipH="1">
              <a:off x="-3043291" y="10468067"/>
              <a:ext cx="425784" cy="5061252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4"/>
            <p:cNvSpPr/>
            <p:nvPr/>
          </p:nvSpPr>
          <p:spPr>
            <a:xfrm rot="10800000" flipH="1">
              <a:off x="-1354675" y="14357979"/>
              <a:ext cx="1771155" cy="1171339"/>
            </a:xfrm>
            <a:custGeom>
              <a:avLst/>
              <a:gdLst/>
              <a:ahLst/>
              <a:cxnLst/>
              <a:rect l="l" t="t" r="r" b="b"/>
              <a:pathLst>
                <a:path w="15337" h="10143" fill="none" extrusionOk="0">
                  <a:moveTo>
                    <a:pt x="1" y="0"/>
                  </a:moveTo>
                  <a:lnTo>
                    <a:pt x="4461" y="0"/>
                  </a:lnTo>
                  <a:lnTo>
                    <a:pt x="5724" y="1263"/>
                  </a:lnTo>
                  <a:lnTo>
                    <a:pt x="7353" y="1263"/>
                  </a:lnTo>
                  <a:lnTo>
                    <a:pt x="8554" y="61"/>
                  </a:lnTo>
                  <a:lnTo>
                    <a:pt x="15336" y="61"/>
                  </a:lnTo>
                  <a:lnTo>
                    <a:pt x="15336" y="1014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4"/>
            <p:cNvSpPr/>
            <p:nvPr/>
          </p:nvSpPr>
          <p:spPr>
            <a:xfrm rot="10800000" flipH="1">
              <a:off x="197669" y="970358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4"/>
            <p:cNvSpPr/>
            <p:nvPr/>
          </p:nvSpPr>
          <p:spPr>
            <a:xfrm rot="10800000" flipH="1">
              <a:off x="197669" y="949190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4"/>
            <p:cNvSpPr/>
            <p:nvPr/>
          </p:nvSpPr>
          <p:spPr>
            <a:xfrm rot="10800000" flipH="1">
              <a:off x="197669" y="9277912"/>
              <a:ext cx="244707" cy="333975"/>
            </a:xfrm>
            <a:custGeom>
              <a:avLst/>
              <a:gdLst/>
              <a:ahLst/>
              <a:cxnLst/>
              <a:rect l="l" t="t" r="r" b="b"/>
              <a:pathLst>
                <a:path w="2119" h="2892" extrusionOk="0">
                  <a:moveTo>
                    <a:pt x="2118" y="0"/>
                  </a:moveTo>
                  <a:lnTo>
                    <a:pt x="0" y="2037"/>
                  </a:lnTo>
                  <a:lnTo>
                    <a:pt x="0" y="2892"/>
                  </a:lnTo>
                  <a:lnTo>
                    <a:pt x="2118" y="835"/>
                  </a:lnTo>
                  <a:lnTo>
                    <a:pt x="21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4"/>
            <p:cNvSpPr/>
            <p:nvPr/>
          </p:nvSpPr>
          <p:spPr>
            <a:xfrm rot="10800000" flipH="1">
              <a:off x="197669" y="906622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37"/>
                  </a:lnTo>
                  <a:lnTo>
                    <a:pt x="0" y="2893"/>
                  </a:lnTo>
                  <a:lnTo>
                    <a:pt x="2118" y="83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4"/>
            <p:cNvSpPr/>
            <p:nvPr/>
          </p:nvSpPr>
          <p:spPr>
            <a:xfrm rot="10800000" flipH="1">
              <a:off x="197669" y="885454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4"/>
            <p:cNvSpPr/>
            <p:nvPr/>
          </p:nvSpPr>
          <p:spPr>
            <a:xfrm rot="10800000" flipH="1">
              <a:off x="-2617614" y="13271394"/>
              <a:ext cx="115" cy="1655904"/>
            </a:xfrm>
            <a:custGeom>
              <a:avLst/>
              <a:gdLst/>
              <a:ahLst/>
              <a:cxnLst/>
              <a:rect l="l" t="t" r="r" b="b"/>
              <a:pathLst>
                <a:path w="1" h="14339" fill="none" extrusionOk="0">
                  <a:moveTo>
                    <a:pt x="1" y="1"/>
                  </a:moveTo>
                  <a:lnTo>
                    <a:pt x="1" y="14338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4"/>
            <p:cNvSpPr/>
            <p:nvPr/>
          </p:nvSpPr>
          <p:spPr>
            <a:xfrm rot="-5400000">
              <a:off x="-740256" y="5261506"/>
              <a:ext cx="2315739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4"/>
            <p:cNvSpPr/>
            <p:nvPr/>
          </p:nvSpPr>
          <p:spPr>
            <a:xfrm rot="-5400000">
              <a:off x="62588" y="7086982"/>
              <a:ext cx="707751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4"/>
            <p:cNvSpPr/>
            <p:nvPr/>
          </p:nvSpPr>
          <p:spPr>
            <a:xfrm rot="-5400000">
              <a:off x="-552634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4"/>
            <p:cNvSpPr/>
            <p:nvPr/>
          </p:nvSpPr>
          <p:spPr>
            <a:xfrm rot="-5400000">
              <a:off x="157865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4"/>
            <p:cNvSpPr/>
            <p:nvPr/>
          </p:nvSpPr>
          <p:spPr>
            <a:xfrm rot="-5400000">
              <a:off x="-78968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4"/>
            <p:cNvSpPr/>
            <p:nvPr/>
          </p:nvSpPr>
          <p:spPr>
            <a:xfrm rot="-5400000">
              <a:off x="-315801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4"/>
            <p:cNvSpPr/>
            <p:nvPr/>
          </p:nvSpPr>
          <p:spPr>
            <a:xfrm rot="-5400000">
              <a:off x="-3391983" y="8655203"/>
              <a:ext cx="711592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4"/>
            <p:cNvSpPr/>
            <p:nvPr/>
          </p:nvSpPr>
          <p:spPr>
            <a:xfrm rot="-5400000">
              <a:off x="357699" y="11552145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4"/>
            <p:cNvSpPr/>
            <p:nvPr/>
          </p:nvSpPr>
          <p:spPr>
            <a:xfrm rot="-5400000">
              <a:off x="357699" y="1273774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4"/>
            <p:cNvSpPr/>
            <p:nvPr/>
          </p:nvSpPr>
          <p:spPr>
            <a:xfrm rot="-5400000">
              <a:off x="357699" y="1250062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4"/>
            <p:cNvSpPr/>
            <p:nvPr/>
          </p:nvSpPr>
          <p:spPr>
            <a:xfrm rot="-5400000">
              <a:off x="357699" y="12263508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4"/>
            <p:cNvSpPr/>
            <p:nvPr/>
          </p:nvSpPr>
          <p:spPr>
            <a:xfrm rot="-5400000">
              <a:off x="357699" y="1202638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4"/>
            <p:cNvSpPr/>
            <p:nvPr/>
          </p:nvSpPr>
          <p:spPr>
            <a:xfrm rot="-5400000">
              <a:off x="357699" y="1178926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4"/>
            <p:cNvSpPr/>
            <p:nvPr/>
          </p:nvSpPr>
          <p:spPr>
            <a:xfrm rot="-5400000">
              <a:off x="357699" y="14299332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4"/>
            <p:cNvSpPr/>
            <p:nvPr/>
          </p:nvSpPr>
          <p:spPr>
            <a:xfrm rot="-5400000">
              <a:off x="-1413456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4"/>
            <p:cNvSpPr/>
            <p:nvPr/>
          </p:nvSpPr>
          <p:spPr>
            <a:xfrm rot="-5400000">
              <a:off x="-1128633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4"/>
            <p:cNvSpPr/>
            <p:nvPr/>
          </p:nvSpPr>
          <p:spPr>
            <a:xfrm rot="10800000" flipH="1">
              <a:off x="-3118587" y="3494700"/>
              <a:ext cx="3535035" cy="8139899"/>
            </a:xfrm>
            <a:custGeom>
              <a:avLst/>
              <a:gdLst/>
              <a:ahLst/>
              <a:cxnLst/>
              <a:rect l="l" t="t" r="r" b="b"/>
              <a:pathLst>
                <a:path w="30611" h="70486" fill="none" extrusionOk="0">
                  <a:moveTo>
                    <a:pt x="449" y="50202"/>
                  </a:moveTo>
                  <a:lnTo>
                    <a:pt x="449" y="55008"/>
                  </a:lnTo>
                  <a:lnTo>
                    <a:pt x="3361" y="57941"/>
                  </a:lnTo>
                  <a:lnTo>
                    <a:pt x="3361" y="61851"/>
                  </a:lnTo>
                  <a:lnTo>
                    <a:pt x="1" y="65232"/>
                  </a:lnTo>
                  <a:lnTo>
                    <a:pt x="1" y="70486"/>
                  </a:lnTo>
                  <a:lnTo>
                    <a:pt x="7597" y="70486"/>
                  </a:lnTo>
                  <a:lnTo>
                    <a:pt x="10224" y="67859"/>
                  </a:lnTo>
                  <a:lnTo>
                    <a:pt x="17882" y="67859"/>
                  </a:lnTo>
                  <a:lnTo>
                    <a:pt x="20407" y="70384"/>
                  </a:lnTo>
                  <a:lnTo>
                    <a:pt x="30610" y="70384"/>
                  </a:lnTo>
                  <a:lnTo>
                    <a:pt x="30610" y="27413"/>
                  </a:lnTo>
                  <a:lnTo>
                    <a:pt x="28187" y="24989"/>
                  </a:lnTo>
                  <a:lnTo>
                    <a:pt x="28187" y="15458"/>
                  </a:lnTo>
                  <a:lnTo>
                    <a:pt x="30549" y="13116"/>
                  </a:lnTo>
                  <a:lnTo>
                    <a:pt x="30549" y="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4"/>
            <p:cNvSpPr/>
            <p:nvPr/>
          </p:nvSpPr>
          <p:spPr>
            <a:xfrm rot="10800000" flipH="1">
              <a:off x="-3036246" y="7546946"/>
              <a:ext cx="115" cy="2140237"/>
            </a:xfrm>
            <a:custGeom>
              <a:avLst/>
              <a:gdLst/>
              <a:ahLst/>
              <a:cxnLst/>
              <a:rect l="l" t="t" r="r" b="b"/>
              <a:pathLst>
                <a:path w="1" h="18533" fill="none" extrusionOk="0">
                  <a:moveTo>
                    <a:pt x="1" y="0"/>
                  </a:moveTo>
                  <a:lnTo>
                    <a:pt x="1" y="18533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4"/>
            <p:cNvSpPr/>
            <p:nvPr/>
          </p:nvSpPr>
          <p:spPr>
            <a:xfrm rot="10800000" flipH="1">
              <a:off x="-3066849" y="6509634"/>
              <a:ext cx="115" cy="557550"/>
            </a:xfrm>
            <a:custGeom>
              <a:avLst/>
              <a:gdLst/>
              <a:ahLst/>
              <a:cxnLst/>
              <a:rect l="l" t="t" r="r" b="b"/>
              <a:pathLst>
                <a:path w="1" h="4828" fill="none" extrusionOk="0">
                  <a:moveTo>
                    <a:pt x="1" y="1"/>
                  </a:moveTo>
                  <a:lnTo>
                    <a:pt x="1" y="4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4"/>
            <p:cNvSpPr/>
            <p:nvPr/>
          </p:nvSpPr>
          <p:spPr>
            <a:xfrm rot="10800000" flipH="1">
              <a:off x="-3043291" y="10468067"/>
              <a:ext cx="425784" cy="5061252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4"/>
            <p:cNvSpPr/>
            <p:nvPr/>
          </p:nvSpPr>
          <p:spPr>
            <a:xfrm rot="10800000" flipH="1">
              <a:off x="-1354675" y="14357979"/>
              <a:ext cx="1771155" cy="1171339"/>
            </a:xfrm>
            <a:custGeom>
              <a:avLst/>
              <a:gdLst/>
              <a:ahLst/>
              <a:cxnLst/>
              <a:rect l="l" t="t" r="r" b="b"/>
              <a:pathLst>
                <a:path w="15337" h="10143" fill="none" extrusionOk="0">
                  <a:moveTo>
                    <a:pt x="1" y="0"/>
                  </a:moveTo>
                  <a:lnTo>
                    <a:pt x="4461" y="0"/>
                  </a:lnTo>
                  <a:lnTo>
                    <a:pt x="5724" y="1263"/>
                  </a:lnTo>
                  <a:lnTo>
                    <a:pt x="7353" y="1263"/>
                  </a:lnTo>
                  <a:lnTo>
                    <a:pt x="8554" y="61"/>
                  </a:lnTo>
                  <a:lnTo>
                    <a:pt x="15336" y="61"/>
                  </a:lnTo>
                  <a:lnTo>
                    <a:pt x="15336" y="1014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4"/>
            <p:cNvSpPr/>
            <p:nvPr/>
          </p:nvSpPr>
          <p:spPr>
            <a:xfrm rot="10800000" flipH="1">
              <a:off x="197669" y="970358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4"/>
            <p:cNvSpPr/>
            <p:nvPr/>
          </p:nvSpPr>
          <p:spPr>
            <a:xfrm rot="10800000" flipH="1">
              <a:off x="197669" y="949190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4"/>
            <p:cNvSpPr/>
            <p:nvPr/>
          </p:nvSpPr>
          <p:spPr>
            <a:xfrm rot="10800000" flipH="1">
              <a:off x="197669" y="9277912"/>
              <a:ext cx="244707" cy="333975"/>
            </a:xfrm>
            <a:custGeom>
              <a:avLst/>
              <a:gdLst/>
              <a:ahLst/>
              <a:cxnLst/>
              <a:rect l="l" t="t" r="r" b="b"/>
              <a:pathLst>
                <a:path w="2119" h="2892" extrusionOk="0">
                  <a:moveTo>
                    <a:pt x="2118" y="0"/>
                  </a:moveTo>
                  <a:lnTo>
                    <a:pt x="0" y="2037"/>
                  </a:lnTo>
                  <a:lnTo>
                    <a:pt x="0" y="2892"/>
                  </a:lnTo>
                  <a:lnTo>
                    <a:pt x="2118" y="835"/>
                  </a:lnTo>
                  <a:lnTo>
                    <a:pt x="21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4"/>
            <p:cNvSpPr/>
            <p:nvPr/>
          </p:nvSpPr>
          <p:spPr>
            <a:xfrm rot="10800000" flipH="1">
              <a:off x="197669" y="906622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37"/>
                  </a:lnTo>
                  <a:lnTo>
                    <a:pt x="0" y="2893"/>
                  </a:lnTo>
                  <a:lnTo>
                    <a:pt x="2118" y="83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4"/>
            <p:cNvSpPr/>
            <p:nvPr/>
          </p:nvSpPr>
          <p:spPr>
            <a:xfrm rot="10800000" flipH="1">
              <a:off x="197669" y="885454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4"/>
            <p:cNvSpPr/>
            <p:nvPr/>
          </p:nvSpPr>
          <p:spPr>
            <a:xfrm rot="10800000" flipH="1">
              <a:off x="-2617614" y="13271394"/>
              <a:ext cx="115" cy="1655904"/>
            </a:xfrm>
            <a:custGeom>
              <a:avLst/>
              <a:gdLst/>
              <a:ahLst/>
              <a:cxnLst/>
              <a:rect l="l" t="t" r="r" b="b"/>
              <a:pathLst>
                <a:path w="1" h="14339" fill="none" extrusionOk="0">
                  <a:moveTo>
                    <a:pt x="1" y="1"/>
                  </a:moveTo>
                  <a:lnTo>
                    <a:pt x="1" y="14338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4"/>
            <p:cNvSpPr/>
            <p:nvPr/>
          </p:nvSpPr>
          <p:spPr>
            <a:xfrm rot="-5400000">
              <a:off x="-740256" y="5261506"/>
              <a:ext cx="2315739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4"/>
            <p:cNvSpPr/>
            <p:nvPr/>
          </p:nvSpPr>
          <p:spPr>
            <a:xfrm rot="-5400000">
              <a:off x="62588" y="7086982"/>
              <a:ext cx="707751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4"/>
            <p:cNvSpPr/>
            <p:nvPr/>
          </p:nvSpPr>
          <p:spPr>
            <a:xfrm rot="-5400000">
              <a:off x="-552634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4"/>
            <p:cNvSpPr/>
            <p:nvPr/>
          </p:nvSpPr>
          <p:spPr>
            <a:xfrm rot="-5400000">
              <a:off x="157865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4"/>
            <p:cNvSpPr/>
            <p:nvPr/>
          </p:nvSpPr>
          <p:spPr>
            <a:xfrm rot="-5400000">
              <a:off x="-78968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4"/>
            <p:cNvSpPr/>
            <p:nvPr/>
          </p:nvSpPr>
          <p:spPr>
            <a:xfrm rot="-5400000">
              <a:off x="-315801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4"/>
            <p:cNvSpPr/>
            <p:nvPr/>
          </p:nvSpPr>
          <p:spPr>
            <a:xfrm rot="-5400000">
              <a:off x="-3391983" y="8655203"/>
              <a:ext cx="711592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4"/>
            <p:cNvSpPr/>
            <p:nvPr/>
          </p:nvSpPr>
          <p:spPr>
            <a:xfrm rot="-5400000">
              <a:off x="357699" y="11552145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4"/>
            <p:cNvSpPr/>
            <p:nvPr/>
          </p:nvSpPr>
          <p:spPr>
            <a:xfrm rot="-5400000">
              <a:off x="357699" y="1273774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4"/>
            <p:cNvSpPr/>
            <p:nvPr/>
          </p:nvSpPr>
          <p:spPr>
            <a:xfrm rot="-5400000">
              <a:off x="357699" y="1250062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4"/>
            <p:cNvSpPr/>
            <p:nvPr/>
          </p:nvSpPr>
          <p:spPr>
            <a:xfrm rot="-5400000">
              <a:off x="357699" y="12263508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4"/>
            <p:cNvSpPr/>
            <p:nvPr/>
          </p:nvSpPr>
          <p:spPr>
            <a:xfrm rot="-5400000">
              <a:off x="357699" y="1202638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4"/>
            <p:cNvSpPr/>
            <p:nvPr/>
          </p:nvSpPr>
          <p:spPr>
            <a:xfrm rot="-5400000">
              <a:off x="357699" y="1178926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4"/>
            <p:cNvSpPr/>
            <p:nvPr/>
          </p:nvSpPr>
          <p:spPr>
            <a:xfrm rot="-5400000">
              <a:off x="357699" y="14299332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4"/>
            <p:cNvSpPr/>
            <p:nvPr/>
          </p:nvSpPr>
          <p:spPr>
            <a:xfrm rot="-5400000">
              <a:off x="-1413456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4"/>
            <p:cNvSpPr/>
            <p:nvPr/>
          </p:nvSpPr>
          <p:spPr>
            <a:xfrm rot="-5400000">
              <a:off x="-1128633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3" name="Google Shape;243;p4"/>
          <p:cNvGrpSpPr/>
          <p:nvPr/>
        </p:nvGrpSpPr>
        <p:grpSpPr>
          <a:xfrm>
            <a:off x="-1081045" y="-1072813"/>
            <a:ext cx="3021722" cy="3146276"/>
            <a:chOff x="-1081045" y="-1072813"/>
            <a:chExt cx="3021722" cy="3146276"/>
          </a:xfrm>
        </p:grpSpPr>
        <p:sp>
          <p:nvSpPr>
            <p:cNvPr id="244" name="Google Shape;244;p4"/>
            <p:cNvSpPr/>
            <p:nvPr/>
          </p:nvSpPr>
          <p:spPr>
            <a:xfrm rot="8083927">
              <a:off x="-160775" y="-609433"/>
              <a:ext cx="881792" cy="881848"/>
            </a:xfrm>
            <a:custGeom>
              <a:avLst/>
              <a:gdLst/>
              <a:ahLst/>
              <a:cxnLst/>
              <a:rect l="l" t="t" r="r" b="b"/>
              <a:pathLst>
                <a:path w="15865" h="15866" fill="none" extrusionOk="0">
                  <a:moveTo>
                    <a:pt x="0" y="15865"/>
                  </a:moveTo>
                  <a:lnTo>
                    <a:pt x="15865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4"/>
            <p:cNvSpPr/>
            <p:nvPr/>
          </p:nvSpPr>
          <p:spPr>
            <a:xfrm rot="8083927">
              <a:off x="-748556" y="-519859"/>
              <a:ext cx="2356744" cy="1918711"/>
            </a:xfrm>
            <a:custGeom>
              <a:avLst/>
              <a:gdLst/>
              <a:ahLst/>
              <a:cxnLst/>
              <a:rect l="l" t="t" r="r" b="b"/>
              <a:pathLst>
                <a:path w="42402" h="34521" fill="none" extrusionOk="0">
                  <a:moveTo>
                    <a:pt x="0" y="34520"/>
                  </a:moveTo>
                  <a:lnTo>
                    <a:pt x="24093" y="10428"/>
                  </a:lnTo>
                  <a:lnTo>
                    <a:pt x="31954" y="10428"/>
                  </a:lnTo>
                  <a:lnTo>
                    <a:pt x="42402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4"/>
            <p:cNvSpPr/>
            <p:nvPr/>
          </p:nvSpPr>
          <p:spPr>
            <a:xfrm>
              <a:off x="204813" y="1922863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4"/>
            <p:cNvSpPr/>
            <p:nvPr/>
          </p:nvSpPr>
          <p:spPr>
            <a:xfrm>
              <a:off x="227276" y="438150"/>
              <a:ext cx="110400" cy="1104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4"/>
            <p:cNvSpPr/>
            <p:nvPr/>
          </p:nvSpPr>
          <p:spPr>
            <a:xfrm rot="8083927">
              <a:off x="-160775" y="-609433"/>
              <a:ext cx="881792" cy="881848"/>
            </a:xfrm>
            <a:custGeom>
              <a:avLst/>
              <a:gdLst/>
              <a:ahLst/>
              <a:cxnLst/>
              <a:rect l="l" t="t" r="r" b="b"/>
              <a:pathLst>
                <a:path w="15865" h="15866" fill="none" extrusionOk="0">
                  <a:moveTo>
                    <a:pt x="0" y="15865"/>
                  </a:moveTo>
                  <a:lnTo>
                    <a:pt x="15865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4"/>
            <p:cNvSpPr/>
            <p:nvPr/>
          </p:nvSpPr>
          <p:spPr>
            <a:xfrm>
              <a:off x="227276" y="438150"/>
              <a:ext cx="110400" cy="1104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4"/>
            <p:cNvSpPr/>
            <p:nvPr/>
          </p:nvSpPr>
          <p:spPr>
            <a:xfrm rot="8083927">
              <a:off x="-748556" y="-519859"/>
              <a:ext cx="2356744" cy="1918711"/>
            </a:xfrm>
            <a:custGeom>
              <a:avLst/>
              <a:gdLst/>
              <a:ahLst/>
              <a:cxnLst/>
              <a:rect l="l" t="t" r="r" b="b"/>
              <a:pathLst>
                <a:path w="42402" h="34521" fill="none" extrusionOk="0">
                  <a:moveTo>
                    <a:pt x="0" y="34520"/>
                  </a:moveTo>
                  <a:lnTo>
                    <a:pt x="24093" y="10428"/>
                  </a:lnTo>
                  <a:lnTo>
                    <a:pt x="31954" y="10428"/>
                  </a:lnTo>
                  <a:lnTo>
                    <a:pt x="42402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4"/>
            <p:cNvSpPr/>
            <p:nvPr/>
          </p:nvSpPr>
          <p:spPr>
            <a:xfrm>
              <a:off x="204813" y="1922863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5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5"/>
          <p:cNvSpPr txBox="1">
            <a:spLocks noGrp="1"/>
          </p:cNvSpPr>
          <p:nvPr>
            <p:ph type="subTitle" idx="1"/>
          </p:nvPr>
        </p:nvSpPr>
        <p:spPr>
          <a:xfrm>
            <a:off x="1928175" y="3411591"/>
            <a:ext cx="2314500" cy="7845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5"/>
          <p:cNvSpPr txBox="1">
            <a:spLocks noGrp="1"/>
          </p:cNvSpPr>
          <p:nvPr>
            <p:ph type="subTitle" idx="2"/>
          </p:nvPr>
        </p:nvSpPr>
        <p:spPr>
          <a:xfrm>
            <a:off x="1928175" y="2954153"/>
            <a:ext cx="2314500" cy="3813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9pPr>
          </a:lstStyle>
          <a:p>
            <a:endParaRPr/>
          </a:p>
        </p:txBody>
      </p:sp>
      <p:sp>
        <p:nvSpPr>
          <p:cNvPr id="256" name="Google Shape;256;p5"/>
          <p:cNvSpPr txBox="1">
            <a:spLocks noGrp="1"/>
          </p:cNvSpPr>
          <p:nvPr>
            <p:ph type="subTitle" idx="3"/>
          </p:nvPr>
        </p:nvSpPr>
        <p:spPr>
          <a:xfrm>
            <a:off x="4901325" y="3411591"/>
            <a:ext cx="2314500" cy="7845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5"/>
          <p:cNvSpPr txBox="1">
            <a:spLocks noGrp="1"/>
          </p:cNvSpPr>
          <p:nvPr>
            <p:ph type="subTitle" idx="4"/>
          </p:nvPr>
        </p:nvSpPr>
        <p:spPr>
          <a:xfrm>
            <a:off x="4901325" y="2954153"/>
            <a:ext cx="2314500" cy="3813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9pPr>
          </a:lstStyle>
          <a:p>
            <a:endParaRPr/>
          </a:p>
        </p:txBody>
      </p:sp>
      <p:sp>
        <p:nvSpPr>
          <p:cNvPr id="258" name="Google Shape;258;p5"/>
          <p:cNvSpPr/>
          <p:nvPr/>
        </p:nvSpPr>
        <p:spPr>
          <a:xfrm rot="10800000">
            <a:off x="7982776" y="-544214"/>
            <a:ext cx="267975" cy="1554325"/>
          </a:xfrm>
          <a:custGeom>
            <a:avLst/>
            <a:gdLst/>
            <a:ahLst/>
            <a:cxnLst/>
            <a:rect l="l" t="t" r="r" b="b"/>
            <a:pathLst>
              <a:path w="10719" h="62173" extrusionOk="0">
                <a:moveTo>
                  <a:pt x="0" y="0"/>
                </a:moveTo>
                <a:lnTo>
                  <a:pt x="0" y="51453"/>
                </a:lnTo>
                <a:lnTo>
                  <a:pt x="10719" y="62173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sp>
      <p:grpSp>
        <p:nvGrpSpPr>
          <p:cNvPr id="259" name="Google Shape;259;p5"/>
          <p:cNvGrpSpPr/>
          <p:nvPr/>
        </p:nvGrpSpPr>
        <p:grpSpPr>
          <a:xfrm>
            <a:off x="-2459612" y="638961"/>
            <a:ext cx="3769563" cy="11358057"/>
            <a:chOff x="-2722250" y="-1079764"/>
            <a:chExt cx="3769563" cy="11358057"/>
          </a:xfrm>
        </p:grpSpPr>
        <p:sp>
          <p:nvSpPr>
            <p:cNvPr id="260" name="Google Shape;260;p5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dist="190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5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5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5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5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5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5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5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5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5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5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5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5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5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4" name="Google Shape;274;p5"/>
          <p:cNvGrpSpPr/>
          <p:nvPr/>
        </p:nvGrpSpPr>
        <p:grpSpPr>
          <a:xfrm>
            <a:off x="-444950" y="2746461"/>
            <a:ext cx="1158175" cy="2819114"/>
            <a:chOff x="-444950" y="2746461"/>
            <a:chExt cx="1158175" cy="2819114"/>
          </a:xfrm>
        </p:grpSpPr>
        <p:sp>
          <p:nvSpPr>
            <p:cNvPr id="275" name="Google Shape;275;p5"/>
            <p:cNvSpPr/>
            <p:nvPr/>
          </p:nvSpPr>
          <p:spPr>
            <a:xfrm>
              <a:off x="248038" y="2856850"/>
              <a:ext cx="267975" cy="1554325"/>
            </a:xfrm>
            <a:custGeom>
              <a:avLst/>
              <a:gdLst/>
              <a:ahLst/>
              <a:cxnLst/>
              <a:rect l="l" t="t" r="r" b="b"/>
              <a:pathLst>
                <a:path w="10719" h="62173" extrusionOk="0">
                  <a:moveTo>
                    <a:pt x="0" y="0"/>
                  </a:moveTo>
                  <a:lnTo>
                    <a:pt x="0" y="51453"/>
                  </a:lnTo>
                  <a:lnTo>
                    <a:pt x="10719" y="62173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276" name="Google Shape;276;p5"/>
            <p:cNvSpPr/>
            <p:nvPr/>
          </p:nvSpPr>
          <p:spPr>
            <a:xfrm>
              <a:off x="-438775" y="4411175"/>
              <a:ext cx="1152000" cy="1154400"/>
            </a:xfrm>
            <a:prstGeom prst="rect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5"/>
            <p:cNvSpPr/>
            <p:nvPr/>
          </p:nvSpPr>
          <p:spPr>
            <a:xfrm>
              <a:off x="-254275" y="4596125"/>
              <a:ext cx="783000" cy="784500"/>
            </a:xfrm>
            <a:prstGeom prst="rect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5"/>
            <p:cNvSpPr/>
            <p:nvPr/>
          </p:nvSpPr>
          <p:spPr>
            <a:xfrm>
              <a:off x="241863" y="2856850"/>
              <a:ext cx="267975" cy="1554325"/>
            </a:xfrm>
            <a:custGeom>
              <a:avLst/>
              <a:gdLst/>
              <a:ahLst/>
              <a:cxnLst/>
              <a:rect l="l" t="t" r="r" b="b"/>
              <a:pathLst>
                <a:path w="10719" h="62173" extrusionOk="0">
                  <a:moveTo>
                    <a:pt x="0" y="0"/>
                  </a:moveTo>
                  <a:lnTo>
                    <a:pt x="0" y="51453"/>
                  </a:lnTo>
                  <a:lnTo>
                    <a:pt x="10719" y="62173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279" name="Google Shape;279;p5"/>
            <p:cNvSpPr/>
            <p:nvPr/>
          </p:nvSpPr>
          <p:spPr>
            <a:xfrm>
              <a:off x="-444950" y="4411175"/>
              <a:ext cx="1152000" cy="1154400"/>
            </a:xfrm>
            <a:prstGeom prst="rect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5"/>
            <p:cNvSpPr/>
            <p:nvPr/>
          </p:nvSpPr>
          <p:spPr>
            <a:xfrm>
              <a:off x="-260450" y="4596125"/>
              <a:ext cx="783000" cy="784500"/>
            </a:xfrm>
            <a:prstGeom prst="rect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5"/>
            <p:cNvSpPr/>
            <p:nvPr/>
          </p:nvSpPr>
          <p:spPr>
            <a:xfrm>
              <a:off x="189739" y="2746461"/>
              <a:ext cx="110400" cy="1104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5"/>
            <p:cNvSpPr/>
            <p:nvPr/>
          </p:nvSpPr>
          <p:spPr>
            <a:xfrm>
              <a:off x="189739" y="2746461"/>
              <a:ext cx="110400" cy="1104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3" name="Google Shape;283;p5"/>
          <p:cNvGrpSpPr/>
          <p:nvPr/>
        </p:nvGrpSpPr>
        <p:grpSpPr>
          <a:xfrm>
            <a:off x="8118013" y="1690211"/>
            <a:ext cx="3769563" cy="11358057"/>
            <a:chOff x="-2722250" y="-1079764"/>
            <a:chExt cx="3769563" cy="11358057"/>
          </a:xfrm>
        </p:grpSpPr>
        <p:sp>
          <p:nvSpPr>
            <p:cNvPr id="284" name="Google Shape;284;p5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dist="190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5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5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5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5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5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5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5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5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5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5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5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5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5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8" name="Google Shape;298;p5"/>
          <p:cNvGrpSpPr/>
          <p:nvPr/>
        </p:nvGrpSpPr>
        <p:grpSpPr>
          <a:xfrm rot="-5400000" flipH="1">
            <a:off x="14326746" y="-8155174"/>
            <a:ext cx="5570272" cy="18162622"/>
            <a:chOff x="-3170262" y="3452177"/>
            <a:chExt cx="3721951" cy="12135923"/>
          </a:xfrm>
        </p:grpSpPr>
        <p:sp>
          <p:nvSpPr>
            <p:cNvPr id="299" name="Google Shape;299;p5"/>
            <p:cNvSpPr/>
            <p:nvPr/>
          </p:nvSpPr>
          <p:spPr>
            <a:xfrm rot="10800000" flipH="1">
              <a:off x="-3118587" y="3494700"/>
              <a:ext cx="3535035" cy="8139899"/>
            </a:xfrm>
            <a:custGeom>
              <a:avLst/>
              <a:gdLst/>
              <a:ahLst/>
              <a:cxnLst/>
              <a:rect l="l" t="t" r="r" b="b"/>
              <a:pathLst>
                <a:path w="30611" h="70486" fill="none" extrusionOk="0">
                  <a:moveTo>
                    <a:pt x="449" y="50202"/>
                  </a:moveTo>
                  <a:lnTo>
                    <a:pt x="449" y="55008"/>
                  </a:lnTo>
                  <a:lnTo>
                    <a:pt x="3361" y="57941"/>
                  </a:lnTo>
                  <a:lnTo>
                    <a:pt x="3361" y="61851"/>
                  </a:lnTo>
                  <a:lnTo>
                    <a:pt x="1" y="65232"/>
                  </a:lnTo>
                  <a:lnTo>
                    <a:pt x="1" y="70486"/>
                  </a:lnTo>
                  <a:lnTo>
                    <a:pt x="7597" y="70486"/>
                  </a:lnTo>
                  <a:lnTo>
                    <a:pt x="10224" y="67859"/>
                  </a:lnTo>
                  <a:lnTo>
                    <a:pt x="17882" y="67859"/>
                  </a:lnTo>
                  <a:lnTo>
                    <a:pt x="20407" y="70384"/>
                  </a:lnTo>
                  <a:lnTo>
                    <a:pt x="30610" y="70384"/>
                  </a:lnTo>
                  <a:lnTo>
                    <a:pt x="30610" y="27413"/>
                  </a:lnTo>
                  <a:lnTo>
                    <a:pt x="28187" y="24989"/>
                  </a:lnTo>
                  <a:lnTo>
                    <a:pt x="28187" y="15458"/>
                  </a:lnTo>
                  <a:lnTo>
                    <a:pt x="30549" y="13116"/>
                  </a:lnTo>
                  <a:lnTo>
                    <a:pt x="30549" y="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5"/>
            <p:cNvSpPr/>
            <p:nvPr/>
          </p:nvSpPr>
          <p:spPr>
            <a:xfrm rot="10800000" flipH="1">
              <a:off x="-3036246" y="7546946"/>
              <a:ext cx="115" cy="2140237"/>
            </a:xfrm>
            <a:custGeom>
              <a:avLst/>
              <a:gdLst/>
              <a:ahLst/>
              <a:cxnLst/>
              <a:rect l="l" t="t" r="r" b="b"/>
              <a:pathLst>
                <a:path w="1" h="18533" fill="none" extrusionOk="0">
                  <a:moveTo>
                    <a:pt x="1" y="0"/>
                  </a:moveTo>
                  <a:lnTo>
                    <a:pt x="1" y="18533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5"/>
            <p:cNvSpPr/>
            <p:nvPr/>
          </p:nvSpPr>
          <p:spPr>
            <a:xfrm rot="10800000" flipH="1">
              <a:off x="-3066849" y="6509634"/>
              <a:ext cx="115" cy="557550"/>
            </a:xfrm>
            <a:custGeom>
              <a:avLst/>
              <a:gdLst/>
              <a:ahLst/>
              <a:cxnLst/>
              <a:rect l="l" t="t" r="r" b="b"/>
              <a:pathLst>
                <a:path w="1" h="4828" fill="none" extrusionOk="0">
                  <a:moveTo>
                    <a:pt x="1" y="1"/>
                  </a:moveTo>
                  <a:lnTo>
                    <a:pt x="1" y="4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5"/>
            <p:cNvSpPr/>
            <p:nvPr/>
          </p:nvSpPr>
          <p:spPr>
            <a:xfrm rot="10800000" flipH="1">
              <a:off x="-3043291" y="10468067"/>
              <a:ext cx="425784" cy="5061252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5"/>
            <p:cNvSpPr/>
            <p:nvPr/>
          </p:nvSpPr>
          <p:spPr>
            <a:xfrm rot="10800000" flipH="1">
              <a:off x="-1354675" y="14357979"/>
              <a:ext cx="1771155" cy="1171339"/>
            </a:xfrm>
            <a:custGeom>
              <a:avLst/>
              <a:gdLst/>
              <a:ahLst/>
              <a:cxnLst/>
              <a:rect l="l" t="t" r="r" b="b"/>
              <a:pathLst>
                <a:path w="15337" h="10143" fill="none" extrusionOk="0">
                  <a:moveTo>
                    <a:pt x="1" y="0"/>
                  </a:moveTo>
                  <a:lnTo>
                    <a:pt x="4461" y="0"/>
                  </a:lnTo>
                  <a:lnTo>
                    <a:pt x="5724" y="1263"/>
                  </a:lnTo>
                  <a:lnTo>
                    <a:pt x="7353" y="1263"/>
                  </a:lnTo>
                  <a:lnTo>
                    <a:pt x="8554" y="61"/>
                  </a:lnTo>
                  <a:lnTo>
                    <a:pt x="15336" y="61"/>
                  </a:lnTo>
                  <a:lnTo>
                    <a:pt x="15336" y="1014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5"/>
            <p:cNvSpPr/>
            <p:nvPr/>
          </p:nvSpPr>
          <p:spPr>
            <a:xfrm rot="10800000" flipH="1">
              <a:off x="197669" y="970358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5"/>
            <p:cNvSpPr/>
            <p:nvPr/>
          </p:nvSpPr>
          <p:spPr>
            <a:xfrm rot="10800000" flipH="1">
              <a:off x="197669" y="949190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5"/>
            <p:cNvSpPr/>
            <p:nvPr/>
          </p:nvSpPr>
          <p:spPr>
            <a:xfrm rot="10800000" flipH="1">
              <a:off x="197669" y="9277912"/>
              <a:ext cx="244707" cy="333975"/>
            </a:xfrm>
            <a:custGeom>
              <a:avLst/>
              <a:gdLst/>
              <a:ahLst/>
              <a:cxnLst/>
              <a:rect l="l" t="t" r="r" b="b"/>
              <a:pathLst>
                <a:path w="2119" h="2892" extrusionOk="0">
                  <a:moveTo>
                    <a:pt x="2118" y="0"/>
                  </a:moveTo>
                  <a:lnTo>
                    <a:pt x="0" y="2037"/>
                  </a:lnTo>
                  <a:lnTo>
                    <a:pt x="0" y="2892"/>
                  </a:lnTo>
                  <a:lnTo>
                    <a:pt x="2118" y="835"/>
                  </a:lnTo>
                  <a:lnTo>
                    <a:pt x="21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5"/>
            <p:cNvSpPr/>
            <p:nvPr/>
          </p:nvSpPr>
          <p:spPr>
            <a:xfrm rot="10800000" flipH="1">
              <a:off x="197669" y="906622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37"/>
                  </a:lnTo>
                  <a:lnTo>
                    <a:pt x="0" y="2893"/>
                  </a:lnTo>
                  <a:lnTo>
                    <a:pt x="2118" y="83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5"/>
            <p:cNvSpPr/>
            <p:nvPr/>
          </p:nvSpPr>
          <p:spPr>
            <a:xfrm rot="10800000" flipH="1">
              <a:off x="197669" y="885454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5"/>
            <p:cNvSpPr/>
            <p:nvPr/>
          </p:nvSpPr>
          <p:spPr>
            <a:xfrm rot="10800000" flipH="1">
              <a:off x="-2667042" y="4708190"/>
              <a:ext cx="169528" cy="6876983"/>
            </a:xfrm>
            <a:custGeom>
              <a:avLst/>
              <a:gdLst/>
              <a:ahLst/>
              <a:cxnLst/>
              <a:rect l="l" t="t" r="r" b="b"/>
              <a:pathLst>
                <a:path w="1468" h="59550" fill="none" extrusionOk="0">
                  <a:moveTo>
                    <a:pt x="1467" y="59549"/>
                  </a:moveTo>
                  <a:lnTo>
                    <a:pt x="1467" y="12749"/>
                  </a:lnTo>
                  <a:lnTo>
                    <a:pt x="1" y="11303"/>
                  </a:lnTo>
                  <a:lnTo>
                    <a:pt x="1" y="0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5"/>
            <p:cNvSpPr/>
            <p:nvPr/>
          </p:nvSpPr>
          <p:spPr>
            <a:xfrm rot="10800000" flipH="1">
              <a:off x="-2617614" y="13271394"/>
              <a:ext cx="115" cy="1655904"/>
            </a:xfrm>
            <a:custGeom>
              <a:avLst/>
              <a:gdLst/>
              <a:ahLst/>
              <a:cxnLst/>
              <a:rect l="l" t="t" r="r" b="b"/>
              <a:pathLst>
                <a:path w="1" h="14339" fill="none" extrusionOk="0">
                  <a:moveTo>
                    <a:pt x="1" y="1"/>
                  </a:moveTo>
                  <a:lnTo>
                    <a:pt x="1" y="14338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5"/>
            <p:cNvSpPr/>
            <p:nvPr/>
          </p:nvSpPr>
          <p:spPr>
            <a:xfrm rot="-5400000">
              <a:off x="-740256" y="5261506"/>
              <a:ext cx="2315739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5"/>
            <p:cNvSpPr/>
            <p:nvPr/>
          </p:nvSpPr>
          <p:spPr>
            <a:xfrm rot="-5400000">
              <a:off x="62588" y="7086982"/>
              <a:ext cx="707751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5"/>
            <p:cNvSpPr/>
            <p:nvPr/>
          </p:nvSpPr>
          <p:spPr>
            <a:xfrm rot="-5400000">
              <a:off x="-552634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5"/>
            <p:cNvSpPr/>
            <p:nvPr/>
          </p:nvSpPr>
          <p:spPr>
            <a:xfrm rot="-5400000">
              <a:off x="157865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5"/>
            <p:cNvSpPr/>
            <p:nvPr/>
          </p:nvSpPr>
          <p:spPr>
            <a:xfrm rot="-5400000">
              <a:off x="-78968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5"/>
            <p:cNvSpPr/>
            <p:nvPr/>
          </p:nvSpPr>
          <p:spPr>
            <a:xfrm rot="-5400000">
              <a:off x="-315801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5"/>
            <p:cNvSpPr/>
            <p:nvPr/>
          </p:nvSpPr>
          <p:spPr>
            <a:xfrm rot="-5400000">
              <a:off x="-3391983" y="8655203"/>
              <a:ext cx="711592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5"/>
            <p:cNvSpPr/>
            <p:nvPr/>
          </p:nvSpPr>
          <p:spPr>
            <a:xfrm rot="-5400000">
              <a:off x="357699" y="11552145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5"/>
            <p:cNvSpPr/>
            <p:nvPr/>
          </p:nvSpPr>
          <p:spPr>
            <a:xfrm rot="-5400000">
              <a:off x="357699" y="1273774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5"/>
            <p:cNvSpPr/>
            <p:nvPr/>
          </p:nvSpPr>
          <p:spPr>
            <a:xfrm rot="-5400000">
              <a:off x="357699" y="1250062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5"/>
            <p:cNvSpPr/>
            <p:nvPr/>
          </p:nvSpPr>
          <p:spPr>
            <a:xfrm rot="-5400000">
              <a:off x="357699" y="12263508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5"/>
            <p:cNvSpPr/>
            <p:nvPr/>
          </p:nvSpPr>
          <p:spPr>
            <a:xfrm rot="-5400000">
              <a:off x="357699" y="1202638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5"/>
            <p:cNvSpPr/>
            <p:nvPr/>
          </p:nvSpPr>
          <p:spPr>
            <a:xfrm rot="-5400000">
              <a:off x="357699" y="1178926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5"/>
            <p:cNvSpPr/>
            <p:nvPr/>
          </p:nvSpPr>
          <p:spPr>
            <a:xfrm rot="-5400000">
              <a:off x="357699" y="14299332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5"/>
            <p:cNvSpPr/>
            <p:nvPr/>
          </p:nvSpPr>
          <p:spPr>
            <a:xfrm rot="-5400000">
              <a:off x="-1413456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5"/>
            <p:cNvSpPr/>
            <p:nvPr/>
          </p:nvSpPr>
          <p:spPr>
            <a:xfrm rot="-5400000">
              <a:off x="-1128633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5"/>
            <p:cNvSpPr/>
            <p:nvPr/>
          </p:nvSpPr>
          <p:spPr>
            <a:xfrm rot="10800000" flipH="1">
              <a:off x="-3118587" y="3494700"/>
              <a:ext cx="3535035" cy="8139899"/>
            </a:xfrm>
            <a:custGeom>
              <a:avLst/>
              <a:gdLst/>
              <a:ahLst/>
              <a:cxnLst/>
              <a:rect l="l" t="t" r="r" b="b"/>
              <a:pathLst>
                <a:path w="30611" h="70486" fill="none" extrusionOk="0">
                  <a:moveTo>
                    <a:pt x="449" y="50202"/>
                  </a:moveTo>
                  <a:lnTo>
                    <a:pt x="449" y="55008"/>
                  </a:lnTo>
                  <a:lnTo>
                    <a:pt x="3361" y="57941"/>
                  </a:lnTo>
                  <a:lnTo>
                    <a:pt x="3361" y="61851"/>
                  </a:lnTo>
                  <a:lnTo>
                    <a:pt x="1" y="65232"/>
                  </a:lnTo>
                  <a:lnTo>
                    <a:pt x="1" y="70486"/>
                  </a:lnTo>
                  <a:lnTo>
                    <a:pt x="7597" y="70486"/>
                  </a:lnTo>
                  <a:lnTo>
                    <a:pt x="10224" y="67859"/>
                  </a:lnTo>
                  <a:lnTo>
                    <a:pt x="17882" y="67859"/>
                  </a:lnTo>
                  <a:lnTo>
                    <a:pt x="20407" y="70384"/>
                  </a:lnTo>
                  <a:lnTo>
                    <a:pt x="30610" y="70384"/>
                  </a:lnTo>
                  <a:lnTo>
                    <a:pt x="30610" y="27413"/>
                  </a:lnTo>
                  <a:lnTo>
                    <a:pt x="28187" y="24989"/>
                  </a:lnTo>
                  <a:lnTo>
                    <a:pt x="28187" y="15458"/>
                  </a:lnTo>
                  <a:lnTo>
                    <a:pt x="30549" y="13116"/>
                  </a:lnTo>
                  <a:lnTo>
                    <a:pt x="30549" y="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5"/>
            <p:cNvSpPr/>
            <p:nvPr/>
          </p:nvSpPr>
          <p:spPr>
            <a:xfrm rot="10800000" flipH="1">
              <a:off x="-3036246" y="7546946"/>
              <a:ext cx="115" cy="2140237"/>
            </a:xfrm>
            <a:custGeom>
              <a:avLst/>
              <a:gdLst/>
              <a:ahLst/>
              <a:cxnLst/>
              <a:rect l="l" t="t" r="r" b="b"/>
              <a:pathLst>
                <a:path w="1" h="18533" fill="none" extrusionOk="0">
                  <a:moveTo>
                    <a:pt x="1" y="0"/>
                  </a:moveTo>
                  <a:lnTo>
                    <a:pt x="1" y="18533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5"/>
            <p:cNvSpPr/>
            <p:nvPr/>
          </p:nvSpPr>
          <p:spPr>
            <a:xfrm rot="10800000" flipH="1">
              <a:off x="-3066849" y="6509634"/>
              <a:ext cx="115" cy="557550"/>
            </a:xfrm>
            <a:custGeom>
              <a:avLst/>
              <a:gdLst/>
              <a:ahLst/>
              <a:cxnLst/>
              <a:rect l="l" t="t" r="r" b="b"/>
              <a:pathLst>
                <a:path w="1" h="4828" fill="none" extrusionOk="0">
                  <a:moveTo>
                    <a:pt x="1" y="1"/>
                  </a:moveTo>
                  <a:lnTo>
                    <a:pt x="1" y="4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5"/>
            <p:cNvSpPr/>
            <p:nvPr/>
          </p:nvSpPr>
          <p:spPr>
            <a:xfrm rot="10800000" flipH="1">
              <a:off x="-3043291" y="10468067"/>
              <a:ext cx="425784" cy="5061252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5"/>
            <p:cNvSpPr/>
            <p:nvPr/>
          </p:nvSpPr>
          <p:spPr>
            <a:xfrm rot="10800000" flipH="1">
              <a:off x="-1354675" y="14357979"/>
              <a:ext cx="1771155" cy="1171339"/>
            </a:xfrm>
            <a:custGeom>
              <a:avLst/>
              <a:gdLst/>
              <a:ahLst/>
              <a:cxnLst/>
              <a:rect l="l" t="t" r="r" b="b"/>
              <a:pathLst>
                <a:path w="15337" h="10143" fill="none" extrusionOk="0">
                  <a:moveTo>
                    <a:pt x="1" y="0"/>
                  </a:moveTo>
                  <a:lnTo>
                    <a:pt x="4461" y="0"/>
                  </a:lnTo>
                  <a:lnTo>
                    <a:pt x="5724" y="1263"/>
                  </a:lnTo>
                  <a:lnTo>
                    <a:pt x="7353" y="1263"/>
                  </a:lnTo>
                  <a:lnTo>
                    <a:pt x="8554" y="61"/>
                  </a:lnTo>
                  <a:lnTo>
                    <a:pt x="15336" y="61"/>
                  </a:lnTo>
                  <a:lnTo>
                    <a:pt x="15336" y="1014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5"/>
            <p:cNvSpPr/>
            <p:nvPr/>
          </p:nvSpPr>
          <p:spPr>
            <a:xfrm rot="10800000" flipH="1">
              <a:off x="197669" y="970358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5"/>
            <p:cNvSpPr/>
            <p:nvPr/>
          </p:nvSpPr>
          <p:spPr>
            <a:xfrm rot="10800000" flipH="1">
              <a:off x="197669" y="949190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5"/>
            <p:cNvSpPr/>
            <p:nvPr/>
          </p:nvSpPr>
          <p:spPr>
            <a:xfrm rot="10800000" flipH="1">
              <a:off x="197669" y="9277912"/>
              <a:ext cx="244707" cy="333975"/>
            </a:xfrm>
            <a:custGeom>
              <a:avLst/>
              <a:gdLst/>
              <a:ahLst/>
              <a:cxnLst/>
              <a:rect l="l" t="t" r="r" b="b"/>
              <a:pathLst>
                <a:path w="2119" h="2892" extrusionOk="0">
                  <a:moveTo>
                    <a:pt x="2118" y="0"/>
                  </a:moveTo>
                  <a:lnTo>
                    <a:pt x="0" y="2037"/>
                  </a:lnTo>
                  <a:lnTo>
                    <a:pt x="0" y="2892"/>
                  </a:lnTo>
                  <a:lnTo>
                    <a:pt x="2118" y="835"/>
                  </a:lnTo>
                  <a:lnTo>
                    <a:pt x="21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5"/>
            <p:cNvSpPr/>
            <p:nvPr/>
          </p:nvSpPr>
          <p:spPr>
            <a:xfrm rot="10800000" flipH="1">
              <a:off x="197669" y="906622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37"/>
                  </a:lnTo>
                  <a:lnTo>
                    <a:pt x="0" y="2893"/>
                  </a:lnTo>
                  <a:lnTo>
                    <a:pt x="2118" y="83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5"/>
            <p:cNvSpPr/>
            <p:nvPr/>
          </p:nvSpPr>
          <p:spPr>
            <a:xfrm rot="10800000" flipH="1">
              <a:off x="197669" y="885454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5"/>
            <p:cNvSpPr/>
            <p:nvPr/>
          </p:nvSpPr>
          <p:spPr>
            <a:xfrm rot="10800000" flipH="1">
              <a:off x="-2667042" y="4708190"/>
              <a:ext cx="169528" cy="6876983"/>
            </a:xfrm>
            <a:custGeom>
              <a:avLst/>
              <a:gdLst/>
              <a:ahLst/>
              <a:cxnLst/>
              <a:rect l="l" t="t" r="r" b="b"/>
              <a:pathLst>
                <a:path w="1468" h="59550" fill="none" extrusionOk="0">
                  <a:moveTo>
                    <a:pt x="1467" y="59549"/>
                  </a:moveTo>
                  <a:lnTo>
                    <a:pt x="1467" y="12749"/>
                  </a:lnTo>
                  <a:lnTo>
                    <a:pt x="1" y="11303"/>
                  </a:lnTo>
                  <a:lnTo>
                    <a:pt x="1" y="0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5"/>
            <p:cNvSpPr/>
            <p:nvPr/>
          </p:nvSpPr>
          <p:spPr>
            <a:xfrm rot="10800000" flipH="1">
              <a:off x="-2617614" y="13271394"/>
              <a:ext cx="115" cy="1655904"/>
            </a:xfrm>
            <a:custGeom>
              <a:avLst/>
              <a:gdLst/>
              <a:ahLst/>
              <a:cxnLst/>
              <a:rect l="l" t="t" r="r" b="b"/>
              <a:pathLst>
                <a:path w="1" h="14339" fill="none" extrusionOk="0">
                  <a:moveTo>
                    <a:pt x="1" y="1"/>
                  </a:moveTo>
                  <a:lnTo>
                    <a:pt x="1" y="14338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5"/>
            <p:cNvSpPr/>
            <p:nvPr/>
          </p:nvSpPr>
          <p:spPr>
            <a:xfrm rot="-5400000">
              <a:off x="-740256" y="5261506"/>
              <a:ext cx="2315739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5"/>
            <p:cNvSpPr/>
            <p:nvPr/>
          </p:nvSpPr>
          <p:spPr>
            <a:xfrm rot="-5400000">
              <a:off x="62588" y="7086982"/>
              <a:ext cx="707751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5"/>
            <p:cNvSpPr/>
            <p:nvPr/>
          </p:nvSpPr>
          <p:spPr>
            <a:xfrm rot="-5400000">
              <a:off x="-552634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5"/>
            <p:cNvSpPr/>
            <p:nvPr/>
          </p:nvSpPr>
          <p:spPr>
            <a:xfrm rot="-5400000">
              <a:off x="157865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5"/>
            <p:cNvSpPr/>
            <p:nvPr/>
          </p:nvSpPr>
          <p:spPr>
            <a:xfrm rot="-5400000">
              <a:off x="-78968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5"/>
            <p:cNvSpPr/>
            <p:nvPr/>
          </p:nvSpPr>
          <p:spPr>
            <a:xfrm rot="-5400000">
              <a:off x="-315801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5"/>
            <p:cNvSpPr/>
            <p:nvPr/>
          </p:nvSpPr>
          <p:spPr>
            <a:xfrm rot="-5400000">
              <a:off x="-3391983" y="8655203"/>
              <a:ext cx="711592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5"/>
            <p:cNvSpPr/>
            <p:nvPr/>
          </p:nvSpPr>
          <p:spPr>
            <a:xfrm rot="-5400000">
              <a:off x="357699" y="11552145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5"/>
            <p:cNvSpPr/>
            <p:nvPr/>
          </p:nvSpPr>
          <p:spPr>
            <a:xfrm rot="-5400000">
              <a:off x="357699" y="1273774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5"/>
            <p:cNvSpPr/>
            <p:nvPr/>
          </p:nvSpPr>
          <p:spPr>
            <a:xfrm rot="-5400000">
              <a:off x="357699" y="1250062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5"/>
            <p:cNvSpPr/>
            <p:nvPr/>
          </p:nvSpPr>
          <p:spPr>
            <a:xfrm rot="-5400000">
              <a:off x="357699" y="12263508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5"/>
            <p:cNvSpPr/>
            <p:nvPr/>
          </p:nvSpPr>
          <p:spPr>
            <a:xfrm rot="-5400000">
              <a:off x="357699" y="1202638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5"/>
            <p:cNvSpPr/>
            <p:nvPr/>
          </p:nvSpPr>
          <p:spPr>
            <a:xfrm rot="-5400000">
              <a:off x="357699" y="1178926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5"/>
            <p:cNvSpPr/>
            <p:nvPr/>
          </p:nvSpPr>
          <p:spPr>
            <a:xfrm rot="-5400000">
              <a:off x="357699" y="14299332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5"/>
            <p:cNvSpPr/>
            <p:nvPr/>
          </p:nvSpPr>
          <p:spPr>
            <a:xfrm rot="-5400000">
              <a:off x="-1413456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5"/>
            <p:cNvSpPr/>
            <p:nvPr/>
          </p:nvSpPr>
          <p:spPr>
            <a:xfrm rot="-5400000">
              <a:off x="-1128633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5" name="Google Shape;355;p5"/>
          <p:cNvSpPr/>
          <p:nvPr/>
        </p:nvSpPr>
        <p:spPr>
          <a:xfrm rot="10800000">
            <a:off x="7982776" y="-544214"/>
            <a:ext cx="267975" cy="1554325"/>
          </a:xfrm>
          <a:custGeom>
            <a:avLst/>
            <a:gdLst/>
            <a:ahLst/>
            <a:cxnLst/>
            <a:rect l="l" t="t" r="r" b="b"/>
            <a:pathLst>
              <a:path w="10719" h="62173" extrusionOk="0">
                <a:moveTo>
                  <a:pt x="0" y="0"/>
                </a:moveTo>
                <a:lnTo>
                  <a:pt x="0" y="51453"/>
                </a:lnTo>
                <a:lnTo>
                  <a:pt x="10719" y="62173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sp>
      <p:grpSp>
        <p:nvGrpSpPr>
          <p:cNvPr id="356" name="Google Shape;356;p5"/>
          <p:cNvGrpSpPr/>
          <p:nvPr/>
        </p:nvGrpSpPr>
        <p:grpSpPr>
          <a:xfrm>
            <a:off x="8342610" y="-1257510"/>
            <a:ext cx="1632765" cy="4501735"/>
            <a:chOff x="8342610" y="-1257510"/>
            <a:chExt cx="1632765" cy="4501735"/>
          </a:xfrm>
        </p:grpSpPr>
        <p:sp>
          <p:nvSpPr>
            <p:cNvPr id="357" name="Google Shape;357;p5"/>
            <p:cNvSpPr/>
            <p:nvPr/>
          </p:nvSpPr>
          <p:spPr>
            <a:xfrm>
              <a:off x="8560275" y="1826425"/>
              <a:ext cx="1415100" cy="1417800"/>
            </a:xfrm>
            <a:prstGeom prst="rect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5"/>
            <p:cNvSpPr/>
            <p:nvPr/>
          </p:nvSpPr>
          <p:spPr>
            <a:xfrm rot="10800000">
              <a:off x="8342610" y="-1257510"/>
              <a:ext cx="531689" cy="3083936"/>
            </a:xfrm>
            <a:custGeom>
              <a:avLst/>
              <a:gdLst/>
              <a:ahLst/>
              <a:cxnLst/>
              <a:rect l="l" t="t" r="r" b="b"/>
              <a:pathLst>
                <a:path w="10719" h="62173" extrusionOk="0">
                  <a:moveTo>
                    <a:pt x="0" y="0"/>
                  </a:moveTo>
                  <a:lnTo>
                    <a:pt x="0" y="51453"/>
                  </a:lnTo>
                  <a:lnTo>
                    <a:pt x="10719" y="62173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359" name="Google Shape;359;p5"/>
            <p:cNvSpPr/>
            <p:nvPr/>
          </p:nvSpPr>
          <p:spPr>
            <a:xfrm rot="10800000">
              <a:off x="8342610" y="-1257510"/>
              <a:ext cx="531689" cy="3083936"/>
            </a:xfrm>
            <a:custGeom>
              <a:avLst/>
              <a:gdLst/>
              <a:ahLst/>
              <a:cxnLst/>
              <a:rect l="l" t="t" r="r" b="b"/>
              <a:pathLst>
                <a:path w="10719" h="62173" extrusionOk="0">
                  <a:moveTo>
                    <a:pt x="0" y="0"/>
                  </a:moveTo>
                  <a:lnTo>
                    <a:pt x="0" y="51453"/>
                  </a:lnTo>
                  <a:lnTo>
                    <a:pt x="10719" y="62173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360" name="Google Shape;360;p5"/>
            <p:cNvSpPr/>
            <p:nvPr/>
          </p:nvSpPr>
          <p:spPr>
            <a:xfrm>
              <a:off x="8560275" y="1826425"/>
              <a:ext cx="1415100" cy="1417800"/>
            </a:xfrm>
            <a:prstGeom prst="rect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1" name="Google Shape;361;p5"/>
          <p:cNvSpPr/>
          <p:nvPr/>
        </p:nvSpPr>
        <p:spPr>
          <a:xfrm rot="10800000">
            <a:off x="8193774" y="1010100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5"/>
          <p:cNvSpPr/>
          <p:nvPr/>
        </p:nvSpPr>
        <p:spPr>
          <a:xfrm rot="10800000">
            <a:off x="8193774" y="1010100"/>
            <a:ext cx="110400" cy="1104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6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grpSp>
        <p:nvGrpSpPr>
          <p:cNvPr id="365" name="Google Shape;365;p6"/>
          <p:cNvGrpSpPr/>
          <p:nvPr/>
        </p:nvGrpSpPr>
        <p:grpSpPr>
          <a:xfrm>
            <a:off x="8681163" y="-2011948"/>
            <a:ext cx="3721951" cy="12135923"/>
            <a:chOff x="-3170262" y="3452177"/>
            <a:chExt cx="3721951" cy="12135923"/>
          </a:xfrm>
        </p:grpSpPr>
        <p:sp>
          <p:nvSpPr>
            <p:cNvPr id="366" name="Google Shape;366;p6"/>
            <p:cNvSpPr/>
            <p:nvPr/>
          </p:nvSpPr>
          <p:spPr>
            <a:xfrm rot="10800000" flipH="1">
              <a:off x="-3118587" y="3494700"/>
              <a:ext cx="3535035" cy="8139899"/>
            </a:xfrm>
            <a:custGeom>
              <a:avLst/>
              <a:gdLst/>
              <a:ahLst/>
              <a:cxnLst/>
              <a:rect l="l" t="t" r="r" b="b"/>
              <a:pathLst>
                <a:path w="30611" h="70486" fill="none" extrusionOk="0">
                  <a:moveTo>
                    <a:pt x="449" y="50202"/>
                  </a:moveTo>
                  <a:lnTo>
                    <a:pt x="449" y="55008"/>
                  </a:lnTo>
                  <a:lnTo>
                    <a:pt x="3361" y="57941"/>
                  </a:lnTo>
                  <a:lnTo>
                    <a:pt x="3361" y="61851"/>
                  </a:lnTo>
                  <a:lnTo>
                    <a:pt x="1" y="65232"/>
                  </a:lnTo>
                  <a:lnTo>
                    <a:pt x="1" y="70486"/>
                  </a:lnTo>
                  <a:lnTo>
                    <a:pt x="7597" y="70486"/>
                  </a:lnTo>
                  <a:lnTo>
                    <a:pt x="10224" y="67859"/>
                  </a:lnTo>
                  <a:lnTo>
                    <a:pt x="17882" y="67859"/>
                  </a:lnTo>
                  <a:lnTo>
                    <a:pt x="20407" y="70384"/>
                  </a:lnTo>
                  <a:lnTo>
                    <a:pt x="30610" y="70384"/>
                  </a:lnTo>
                  <a:lnTo>
                    <a:pt x="30610" y="27413"/>
                  </a:lnTo>
                  <a:lnTo>
                    <a:pt x="28187" y="24989"/>
                  </a:lnTo>
                  <a:lnTo>
                    <a:pt x="28187" y="15458"/>
                  </a:lnTo>
                  <a:lnTo>
                    <a:pt x="30549" y="13116"/>
                  </a:lnTo>
                  <a:lnTo>
                    <a:pt x="30549" y="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6"/>
            <p:cNvSpPr/>
            <p:nvPr/>
          </p:nvSpPr>
          <p:spPr>
            <a:xfrm rot="10800000" flipH="1">
              <a:off x="-3036246" y="7546946"/>
              <a:ext cx="115" cy="2140237"/>
            </a:xfrm>
            <a:custGeom>
              <a:avLst/>
              <a:gdLst/>
              <a:ahLst/>
              <a:cxnLst/>
              <a:rect l="l" t="t" r="r" b="b"/>
              <a:pathLst>
                <a:path w="1" h="18533" fill="none" extrusionOk="0">
                  <a:moveTo>
                    <a:pt x="1" y="0"/>
                  </a:moveTo>
                  <a:lnTo>
                    <a:pt x="1" y="18533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6"/>
            <p:cNvSpPr/>
            <p:nvPr/>
          </p:nvSpPr>
          <p:spPr>
            <a:xfrm rot="10800000" flipH="1">
              <a:off x="-3066849" y="6509634"/>
              <a:ext cx="115" cy="557550"/>
            </a:xfrm>
            <a:custGeom>
              <a:avLst/>
              <a:gdLst/>
              <a:ahLst/>
              <a:cxnLst/>
              <a:rect l="l" t="t" r="r" b="b"/>
              <a:pathLst>
                <a:path w="1" h="4828" fill="none" extrusionOk="0">
                  <a:moveTo>
                    <a:pt x="1" y="1"/>
                  </a:moveTo>
                  <a:lnTo>
                    <a:pt x="1" y="4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6"/>
            <p:cNvSpPr/>
            <p:nvPr/>
          </p:nvSpPr>
          <p:spPr>
            <a:xfrm rot="10800000" flipH="1">
              <a:off x="-3043291" y="10468067"/>
              <a:ext cx="425784" cy="5061252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6"/>
            <p:cNvSpPr/>
            <p:nvPr/>
          </p:nvSpPr>
          <p:spPr>
            <a:xfrm rot="10800000" flipH="1">
              <a:off x="-1354675" y="14357979"/>
              <a:ext cx="1771155" cy="1171339"/>
            </a:xfrm>
            <a:custGeom>
              <a:avLst/>
              <a:gdLst/>
              <a:ahLst/>
              <a:cxnLst/>
              <a:rect l="l" t="t" r="r" b="b"/>
              <a:pathLst>
                <a:path w="15337" h="10143" fill="none" extrusionOk="0">
                  <a:moveTo>
                    <a:pt x="1" y="0"/>
                  </a:moveTo>
                  <a:lnTo>
                    <a:pt x="4461" y="0"/>
                  </a:lnTo>
                  <a:lnTo>
                    <a:pt x="5724" y="1263"/>
                  </a:lnTo>
                  <a:lnTo>
                    <a:pt x="7353" y="1263"/>
                  </a:lnTo>
                  <a:lnTo>
                    <a:pt x="8554" y="61"/>
                  </a:lnTo>
                  <a:lnTo>
                    <a:pt x="15336" y="61"/>
                  </a:lnTo>
                  <a:lnTo>
                    <a:pt x="15336" y="1014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6"/>
            <p:cNvSpPr/>
            <p:nvPr/>
          </p:nvSpPr>
          <p:spPr>
            <a:xfrm rot="10800000" flipH="1">
              <a:off x="197669" y="970358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6"/>
            <p:cNvSpPr/>
            <p:nvPr/>
          </p:nvSpPr>
          <p:spPr>
            <a:xfrm rot="10800000" flipH="1">
              <a:off x="197669" y="949190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6"/>
            <p:cNvSpPr/>
            <p:nvPr/>
          </p:nvSpPr>
          <p:spPr>
            <a:xfrm rot="10800000" flipH="1">
              <a:off x="197669" y="9277912"/>
              <a:ext cx="244707" cy="333975"/>
            </a:xfrm>
            <a:custGeom>
              <a:avLst/>
              <a:gdLst/>
              <a:ahLst/>
              <a:cxnLst/>
              <a:rect l="l" t="t" r="r" b="b"/>
              <a:pathLst>
                <a:path w="2119" h="2892" extrusionOk="0">
                  <a:moveTo>
                    <a:pt x="2118" y="0"/>
                  </a:moveTo>
                  <a:lnTo>
                    <a:pt x="0" y="2037"/>
                  </a:lnTo>
                  <a:lnTo>
                    <a:pt x="0" y="2892"/>
                  </a:lnTo>
                  <a:lnTo>
                    <a:pt x="2118" y="835"/>
                  </a:lnTo>
                  <a:lnTo>
                    <a:pt x="21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6"/>
            <p:cNvSpPr/>
            <p:nvPr/>
          </p:nvSpPr>
          <p:spPr>
            <a:xfrm rot="10800000" flipH="1">
              <a:off x="197669" y="906622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37"/>
                  </a:lnTo>
                  <a:lnTo>
                    <a:pt x="0" y="2893"/>
                  </a:lnTo>
                  <a:lnTo>
                    <a:pt x="2118" y="83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6"/>
            <p:cNvSpPr/>
            <p:nvPr/>
          </p:nvSpPr>
          <p:spPr>
            <a:xfrm rot="10800000" flipH="1">
              <a:off x="197669" y="885454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6"/>
            <p:cNvSpPr/>
            <p:nvPr/>
          </p:nvSpPr>
          <p:spPr>
            <a:xfrm rot="10800000" flipH="1">
              <a:off x="-2617614" y="13271394"/>
              <a:ext cx="115" cy="1655904"/>
            </a:xfrm>
            <a:custGeom>
              <a:avLst/>
              <a:gdLst/>
              <a:ahLst/>
              <a:cxnLst/>
              <a:rect l="l" t="t" r="r" b="b"/>
              <a:pathLst>
                <a:path w="1" h="14339" fill="none" extrusionOk="0">
                  <a:moveTo>
                    <a:pt x="1" y="1"/>
                  </a:moveTo>
                  <a:lnTo>
                    <a:pt x="1" y="14338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6"/>
            <p:cNvSpPr/>
            <p:nvPr/>
          </p:nvSpPr>
          <p:spPr>
            <a:xfrm rot="-5400000">
              <a:off x="-740256" y="5261506"/>
              <a:ext cx="2315739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6"/>
            <p:cNvSpPr/>
            <p:nvPr/>
          </p:nvSpPr>
          <p:spPr>
            <a:xfrm rot="-5400000">
              <a:off x="62588" y="7086982"/>
              <a:ext cx="707751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6"/>
            <p:cNvSpPr/>
            <p:nvPr/>
          </p:nvSpPr>
          <p:spPr>
            <a:xfrm rot="-5400000">
              <a:off x="-552634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6"/>
            <p:cNvSpPr/>
            <p:nvPr/>
          </p:nvSpPr>
          <p:spPr>
            <a:xfrm rot="-5400000">
              <a:off x="157865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6"/>
            <p:cNvSpPr/>
            <p:nvPr/>
          </p:nvSpPr>
          <p:spPr>
            <a:xfrm rot="-5400000">
              <a:off x="-78968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6"/>
            <p:cNvSpPr/>
            <p:nvPr/>
          </p:nvSpPr>
          <p:spPr>
            <a:xfrm rot="-5400000">
              <a:off x="-315801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6"/>
            <p:cNvSpPr/>
            <p:nvPr/>
          </p:nvSpPr>
          <p:spPr>
            <a:xfrm rot="-5400000">
              <a:off x="-3391983" y="8655203"/>
              <a:ext cx="711592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6"/>
            <p:cNvSpPr/>
            <p:nvPr/>
          </p:nvSpPr>
          <p:spPr>
            <a:xfrm rot="-5400000">
              <a:off x="357699" y="11552145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6"/>
            <p:cNvSpPr/>
            <p:nvPr/>
          </p:nvSpPr>
          <p:spPr>
            <a:xfrm rot="-5400000">
              <a:off x="357699" y="1273774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6"/>
            <p:cNvSpPr/>
            <p:nvPr/>
          </p:nvSpPr>
          <p:spPr>
            <a:xfrm rot="-5400000">
              <a:off x="357699" y="1250062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6"/>
            <p:cNvSpPr/>
            <p:nvPr/>
          </p:nvSpPr>
          <p:spPr>
            <a:xfrm rot="-5400000">
              <a:off x="357699" y="12263508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6"/>
            <p:cNvSpPr/>
            <p:nvPr/>
          </p:nvSpPr>
          <p:spPr>
            <a:xfrm rot="-5400000">
              <a:off x="357699" y="1202638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6"/>
            <p:cNvSpPr/>
            <p:nvPr/>
          </p:nvSpPr>
          <p:spPr>
            <a:xfrm rot="-5400000">
              <a:off x="357699" y="1178926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6"/>
            <p:cNvSpPr/>
            <p:nvPr/>
          </p:nvSpPr>
          <p:spPr>
            <a:xfrm rot="-5400000">
              <a:off x="357699" y="14299332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6"/>
            <p:cNvSpPr/>
            <p:nvPr/>
          </p:nvSpPr>
          <p:spPr>
            <a:xfrm rot="-5400000">
              <a:off x="-1413456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6"/>
            <p:cNvSpPr/>
            <p:nvPr/>
          </p:nvSpPr>
          <p:spPr>
            <a:xfrm rot="-5400000">
              <a:off x="-1128633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6"/>
            <p:cNvSpPr/>
            <p:nvPr/>
          </p:nvSpPr>
          <p:spPr>
            <a:xfrm rot="10800000" flipH="1">
              <a:off x="-3118587" y="3494700"/>
              <a:ext cx="3535035" cy="8139899"/>
            </a:xfrm>
            <a:custGeom>
              <a:avLst/>
              <a:gdLst/>
              <a:ahLst/>
              <a:cxnLst/>
              <a:rect l="l" t="t" r="r" b="b"/>
              <a:pathLst>
                <a:path w="30611" h="70486" fill="none" extrusionOk="0">
                  <a:moveTo>
                    <a:pt x="449" y="50202"/>
                  </a:moveTo>
                  <a:lnTo>
                    <a:pt x="449" y="55008"/>
                  </a:lnTo>
                  <a:lnTo>
                    <a:pt x="3361" y="57941"/>
                  </a:lnTo>
                  <a:lnTo>
                    <a:pt x="3361" y="61851"/>
                  </a:lnTo>
                  <a:lnTo>
                    <a:pt x="1" y="65232"/>
                  </a:lnTo>
                  <a:lnTo>
                    <a:pt x="1" y="70486"/>
                  </a:lnTo>
                  <a:lnTo>
                    <a:pt x="7597" y="70486"/>
                  </a:lnTo>
                  <a:lnTo>
                    <a:pt x="10224" y="67859"/>
                  </a:lnTo>
                  <a:lnTo>
                    <a:pt x="17882" y="67859"/>
                  </a:lnTo>
                  <a:lnTo>
                    <a:pt x="20407" y="70384"/>
                  </a:lnTo>
                  <a:lnTo>
                    <a:pt x="30610" y="70384"/>
                  </a:lnTo>
                  <a:lnTo>
                    <a:pt x="30610" y="27413"/>
                  </a:lnTo>
                  <a:lnTo>
                    <a:pt x="28187" y="24989"/>
                  </a:lnTo>
                  <a:lnTo>
                    <a:pt x="28187" y="15458"/>
                  </a:lnTo>
                  <a:lnTo>
                    <a:pt x="30549" y="13116"/>
                  </a:lnTo>
                  <a:lnTo>
                    <a:pt x="30549" y="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6"/>
            <p:cNvSpPr/>
            <p:nvPr/>
          </p:nvSpPr>
          <p:spPr>
            <a:xfrm rot="10800000" flipH="1">
              <a:off x="-3036246" y="7546946"/>
              <a:ext cx="115" cy="2140237"/>
            </a:xfrm>
            <a:custGeom>
              <a:avLst/>
              <a:gdLst/>
              <a:ahLst/>
              <a:cxnLst/>
              <a:rect l="l" t="t" r="r" b="b"/>
              <a:pathLst>
                <a:path w="1" h="18533" fill="none" extrusionOk="0">
                  <a:moveTo>
                    <a:pt x="1" y="0"/>
                  </a:moveTo>
                  <a:lnTo>
                    <a:pt x="1" y="18533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6"/>
            <p:cNvSpPr/>
            <p:nvPr/>
          </p:nvSpPr>
          <p:spPr>
            <a:xfrm rot="10800000" flipH="1">
              <a:off x="-3066849" y="6509634"/>
              <a:ext cx="115" cy="557550"/>
            </a:xfrm>
            <a:custGeom>
              <a:avLst/>
              <a:gdLst/>
              <a:ahLst/>
              <a:cxnLst/>
              <a:rect l="l" t="t" r="r" b="b"/>
              <a:pathLst>
                <a:path w="1" h="4828" fill="none" extrusionOk="0">
                  <a:moveTo>
                    <a:pt x="1" y="1"/>
                  </a:moveTo>
                  <a:lnTo>
                    <a:pt x="1" y="4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6"/>
            <p:cNvSpPr/>
            <p:nvPr/>
          </p:nvSpPr>
          <p:spPr>
            <a:xfrm rot="10800000" flipH="1">
              <a:off x="-3043291" y="10468067"/>
              <a:ext cx="425784" cy="5061252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6"/>
            <p:cNvSpPr/>
            <p:nvPr/>
          </p:nvSpPr>
          <p:spPr>
            <a:xfrm rot="10800000" flipH="1">
              <a:off x="-1354675" y="14357979"/>
              <a:ext cx="1771155" cy="1171339"/>
            </a:xfrm>
            <a:custGeom>
              <a:avLst/>
              <a:gdLst/>
              <a:ahLst/>
              <a:cxnLst/>
              <a:rect l="l" t="t" r="r" b="b"/>
              <a:pathLst>
                <a:path w="15337" h="10143" fill="none" extrusionOk="0">
                  <a:moveTo>
                    <a:pt x="1" y="0"/>
                  </a:moveTo>
                  <a:lnTo>
                    <a:pt x="4461" y="0"/>
                  </a:lnTo>
                  <a:lnTo>
                    <a:pt x="5724" y="1263"/>
                  </a:lnTo>
                  <a:lnTo>
                    <a:pt x="7353" y="1263"/>
                  </a:lnTo>
                  <a:lnTo>
                    <a:pt x="8554" y="61"/>
                  </a:lnTo>
                  <a:lnTo>
                    <a:pt x="15336" y="61"/>
                  </a:lnTo>
                  <a:lnTo>
                    <a:pt x="15336" y="1014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6"/>
            <p:cNvSpPr/>
            <p:nvPr/>
          </p:nvSpPr>
          <p:spPr>
            <a:xfrm rot="10800000" flipH="1">
              <a:off x="197669" y="970358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6"/>
            <p:cNvSpPr/>
            <p:nvPr/>
          </p:nvSpPr>
          <p:spPr>
            <a:xfrm rot="10800000" flipH="1">
              <a:off x="197669" y="949190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6"/>
            <p:cNvSpPr/>
            <p:nvPr/>
          </p:nvSpPr>
          <p:spPr>
            <a:xfrm rot="10800000" flipH="1">
              <a:off x="197669" y="9277912"/>
              <a:ext cx="244707" cy="333975"/>
            </a:xfrm>
            <a:custGeom>
              <a:avLst/>
              <a:gdLst/>
              <a:ahLst/>
              <a:cxnLst/>
              <a:rect l="l" t="t" r="r" b="b"/>
              <a:pathLst>
                <a:path w="2119" h="2892" extrusionOk="0">
                  <a:moveTo>
                    <a:pt x="2118" y="0"/>
                  </a:moveTo>
                  <a:lnTo>
                    <a:pt x="0" y="2037"/>
                  </a:lnTo>
                  <a:lnTo>
                    <a:pt x="0" y="2892"/>
                  </a:lnTo>
                  <a:lnTo>
                    <a:pt x="2118" y="835"/>
                  </a:lnTo>
                  <a:lnTo>
                    <a:pt x="21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6"/>
            <p:cNvSpPr/>
            <p:nvPr/>
          </p:nvSpPr>
          <p:spPr>
            <a:xfrm rot="10800000" flipH="1">
              <a:off x="197669" y="906622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37"/>
                  </a:lnTo>
                  <a:lnTo>
                    <a:pt x="0" y="2893"/>
                  </a:lnTo>
                  <a:lnTo>
                    <a:pt x="2118" y="83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6"/>
            <p:cNvSpPr/>
            <p:nvPr/>
          </p:nvSpPr>
          <p:spPr>
            <a:xfrm rot="10800000" flipH="1">
              <a:off x="197669" y="885454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6"/>
            <p:cNvSpPr/>
            <p:nvPr/>
          </p:nvSpPr>
          <p:spPr>
            <a:xfrm rot="10800000" flipH="1">
              <a:off x="-2617614" y="13271394"/>
              <a:ext cx="115" cy="1655904"/>
            </a:xfrm>
            <a:custGeom>
              <a:avLst/>
              <a:gdLst/>
              <a:ahLst/>
              <a:cxnLst/>
              <a:rect l="l" t="t" r="r" b="b"/>
              <a:pathLst>
                <a:path w="1" h="14339" fill="none" extrusionOk="0">
                  <a:moveTo>
                    <a:pt x="1" y="1"/>
                  </a:moveTo>
                  <a:lnTo>
                    <a:pt x="1" y="14338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6"/>
            <p:cNvSpPr/>
            <p:nvPr/>
          </p:nvSpPr>
          <p:spPr>
            <a:xfrm rot="-5400000">
              <a:off x="-740256" y="5261506"/>
              <a:ext cx="2315739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6"/>
            <p:cNvSpPr/>
            <p:nvPr/>
          </p:nvSpPr>
          <p:spPr>
            <a:xfrm rot="-5400000">
              <a:off x="62588" y="7086982"/>
              <a:ext cx="707751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6"/>
            <p:cNvSpPr/>
            <p:nvPr/>
          </p:nvSpPr>
          <p:spPr>
            <a:xfrm rot="-5400000">
              <a:off x="-552634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6"/>
            <p:cNvSpPr/>
            <p:nvPr/>
          </p:nvSpPr>
          <p:spPr>
            <a:xfrm rot="-5400000">
              <a:off x="157865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6"/>
            <p:cNvSpPr/>
            <p:nvPr/>
          </p:nvSpPr>
          <p:spPr>
            <a:xfrm rot="-5400000">
              <a:off x="-78968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6"/>
            <p:cNvSpPr/>
            <p:nvPr/>
          </p:nvSpPr>
          <p:spPr>
            <a:xfrm rot="-5400000">
              <a:off x="-315801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6"/>
            <p:cNvSpPr/>
            <p:nvPr/>
          </p:nvSpPr>
          <p:spPr>
            <a:xfrm rot="-5400000">
              <a:off x="-3391983" y="8655203"/>
              <a:ext cx="711592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6"/>
            <p:cNvSpPr/>
            <p:nvPr/>
          </p:nvSpPr>
          <p:spPr>
            <a:xfrm rot="-5400000">
              <a:off x="357699" y="11552145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6"/>
            <p:cNvSpPr/>
            <p:nvPr/>
          </p:nvSpPr>
          <p:spPr>
            <a:xfrm rot="-5400000">
              <a:off x="357699" y="1273774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6"/>
            <p:cNvSpPr/>
            <p:nvPr/>
          </p:nvSpPr>
          <p:spPr>
            <a:xfrm rot="-5400000">
              <a:off x="357699" y="1250062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6"/>
            <p:cNvSpPr/>
            <p:nvPr/>
          </p:nvSpPr>
          <p:spPr>
            <a:xfrm rot="-5400000">
              <a:off x="357699" y="12263508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6"/>
            <p:cNvSpPr/>
            <p:nvPr/>
          </p:nvSpPr>
          <p:spPr>
            <a:xfrm rot="-5400000">
              <a:off x="357699" y="1202638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6"/>
            <p:cNvSpPr/>
            <p:nvPr/>
          </p:nvSpPr>
          <p:spPr>
            <a:xfrm rot="-5400000">
              <a:off x="357699" y="1178926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6"/>
            <p:cNvSpPr/>
            <p:nvPr/>
          </p:nvSpPr>
          <p:spPr>
            <a:xfrm rot="-5400000">
              <a:off x="357699" y="14299332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6"/>
            <p:cNvSpPr/>
            <p:nvPr/>
          </p:nvSpPr>
          <p:spPr>
            <a:xfrm rot="-5400000">
              <a:off x="-1413456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6"/>
            <p:cNvSpPr/>
            <p:nvPr/>
          </p:nvSpPr>
          <p:spPr>
            <a:xfrm rot="-5400000">
              <a:off x="-1128633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0" name="Google Shape;420;p6"/>
          <p:cNvGrpSpPr/>
          <p:nvPr/>
        </p:nvGrpSpPr>
        <p:grpSpPr>
          <a:xfrm>
            <a:off x="-3325500" y="-70089"/>
            <a:ext cx="3769563" cy="11358057"/>
            <a:chOff x="-2722250" y="-1079764"/>
            <a:chExt cx="3769563" cy="11358057"/>
          </a:xfrm>
        </p:grpSpPr>
        <p:sp>
          <p:nvSpPr>
            <p:cNvPr id="421" name="Google Shape;421;p6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dist="190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6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6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6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6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6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6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6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6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6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6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6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6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6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5" name="Google Shape;435;p6"/>
          <p:cNvGrpSpPr/>
          <p:nvPr/>
        </p:nvGrpSpPr>
        <p:grpSpPr>
          <a:xfrm rot="10800000">
            <a:off x="614519" y="-1255848"/>
            <a:ext cx="1982975" cy="2013575"/>
            <a:chOff x="746900" y="-550225"/>
            <a:chExt cx="1982975" cy="2013575"/>
          </a:xfrm>
        </p:grpSpPr>
        <p:sp>
          <p:nvSpPr>
            <p:cNvPr id="436" name="Google Shape;436;p6"/>
            <p:cNvSpPr/>
            <p:nvPr/>
          </p:nvSpPr>
          <p:spPr>
            <a:xfrm>
              <a:off x="857425" y="-430200"/>
              <a:ext cx="1746850" cy="1775450"/>
            </a:xfrm>
            <a:custGeom>
              <a:avLst/>
              <a:gdLst/>
              <a:ahLst/>
              <a:cxnLst/>
              <a:rect l="l" t="t" r="r" b="b"/>
              <a:pathLst>
                <a:path w="69874" h="71018" extrusionOk="0">
                  <a:moveTo>
                    <a:pt x="0" y="71018"/>
                  </a:moveTo>
                  <a:lnTo>
                    <a:pt x="23258" y="47640"/>
                  </a:lnTo>
                  <a:lnTo>
                    <a:pt x="21067" y="32258"/>
                  </a:lnTo>
                  <a:lnTo>
                    <a:pt x="36760" y="15827"/>
                  </a:lnTo>
                  <a:lnTo>
                    <a:pt x="53571" y="15803"/>
                  </a:lnTo>
                  <a:lnTo>
                    <a:pt x="69874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dist="19050" algn="bl" rotWithShape="0">
                <a:schemeClr val="accent1"/>
              </a:outerShdw>
            </a:effectLst>
          </p:spPr>
        </p:sp>
        <p:sp>
          <p:nvSpPr>
            <p:cNvPr id="437" name="Google Shape;437;p6"/>
            <p:cNvSpPr/>
            <p:nvPr/>
          </p:nvSpPr>
          <p:spPr>
            <a:xfrm>
              <a:off x="746900" y="1312750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6"/>
            <p:cNvSpPr/>
            <p:nvPr/>
          </p:nvSpPr>
          <p:spPr>
            <a:xfrm>
              <a:off x="2579275" y="-550225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6"/>
            <p:cNvSpPr/>
            <p:nvPr/>
          </p:nvSpPr>
          <p:spPr>
            <a:xfrm>
              <a:off x="857425" y="-430200"/>
              <a:ext cx="1746850" cy="1775450"/>
            </a:xfrm>
            <a:custGeom>
              <a:avLst/>
              <a:gdLst/>
              <a:ahLst/>
              <a:cxnLst/>
              <a:rect l="l" t="t" r="r" b="b"/>
              <a:pathLst>
                <a:path w="69874" h="71018" extrusionOk="0">
                  <a:moveTo>
                    <a:pt x="0" y="71018"/>
                  </a:moveTo>
                  <a:lnTo>
                    <a:pt x="23258" y="47640"/>
                  </a:lnTo>
                  <a:lnTo>
                    <a:pt x="21067" y="32258"/>
                  </a:lnTo>
                  <a:lnTo>
                    <a:pt x="36760" y="15827"/>
                  </a:lnTo>
                  <a:lnTo>
                    <a:pt x="53571" y="15803"/>
                  </a:lnTo>
                  <a:lnTo>
                    <a:pt x="69874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1" name="Google Shape;441;p7"/>
          <p:cNvGrpSpPr/>
          <p:nvPr/>
        </p:nvGrpSpPr>
        <p:grpSpPr>
          <a:xfrm rot="5400000">
            <a:off x="2682300" y="624611"/>
            <a:ext cx="3769563" cy="11358057"/>
            <a:chOff x="-2722250" y="-1079764"/>
            <a:chExt cx="3769563" cy="11358057"/>
          </a:xfrm>
        </p:grpSpPr>
        <p:sp>
          <p:nvSpPr>
            <p:cNvPr id="442" name="Google Shape;442;p7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dist="190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7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7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7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7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7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7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7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7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7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7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7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7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7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6" name="Google Shape;456;p7"/>
          <p:cNvGrpSpPr/>
          <p:nvPr/>
        </p:nvGrpSpPr>
        <p:grpSpPr>
          <a:xfrm>
            <a:off x="8129425" y="-110899"/>
            <a:ext cx="4222888" cy="4088811"/>
            <a:chOff x="8129425" y="2555026"/>
            <a:chExt cx="4222888" cy="4088811"/>
          </a:xfrm>
        </p:grpSpPr>
        <p:sp>
          <p:nvSpPr>
            <p:cNvPr id="457" name="Google Shape;457;p7"/>
            <p:cNvSpPr/>
            <p:nvPr/>
          </p:nvSpPr>
          <p:spPr>
            <a:xfrm>
              <a:off x="8263502" y="2555026"/>
              <a:ext cx="4088811" cy="4088811"/>
            </a:xfrm>
            <a:custGeom>
              <a:avLst/>
              <a:gdLst/>
              <a:ahLst/>
              <a:cxnLst/>
              <a:rect l="l" t="t" r="r" b="b"/>
              <a:pathLst>
                <a:path w="21100" h="21100" fill="none" extrusionOk="0">
                  <a:moveTo>
                    <a:pt x="21100" y="21099"/>
                  </a:moveTo>
                  <a:lnTo>
                    <a:pt x="1" y="21099"/>
                  </a:lnTo>
                  <a:lnTo>
                    <a:pt x="1" y="3911"/>
                  </a:lnTo>
                  <a:lnTo>
                    <a:pt x="3809" y="0"/>
                  </a:lnTo>
                  <a:lnTo>
                    <a:pt x="2110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7"/>
            <p:cNvSpPr/>
            <p:nvPr/>
          </p:nvSpPr>
          <p:spPr>
            <a:xfrm>
              <a:off x="8263502" y="2555026"/>
              <a:ext cx="4088811" cy="4088811"/>
            </a:xfrm>
            <a:custGeom>
              <a:avLst/>
              <a:gdLst/>
              <a:ahLst/>
              <a:cxnLst/>
              <a:rect l="l" t="t" r="r" b="b"/>
              <a:pathLst>
                <a:path w="21100" h="21100" fill="none" extrusionOk="0">
                  <a:moveTo>
                    <a:pt x="21100" y="21099"/>
                  </a:moveTo>
                  <a:lnTo>
                    <a:pt x="1" y="21099"/>
                  </a:lnTo>
                  <a:lnTo>
                    <a:pt x="1" y="3911"/>
                  </a:lnTo>
                  <a:lnTo>
                    <a:pt x="3809" y="0"/>
                  </a:lnTo>
                  <a:lnTo>
                    <a:pt x="2110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7"/>
            <p:cNvSpPr/>
            <p:nvPr/>
          </p:nvSpPr>
          <p:spPr>
            <a:xfrm rot="-5400000">
              <a:off x="8064107" y="3895031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7"/>
            <p:cNvSpPr/>
            <p:nvPr/>
          </p:nvSpPr>
          <p:spPr>
            <a:xfrm rot="-5400000">
              <a:off x="8064107" y="485406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7"/>
            <p:cNvSpPr/>
            <p:nvPr/>
          </p:nvSpPr>
          <p:spPr>
            <a:xfrm rot="-5400000">
              <a:off x="8064107" y="581311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7"/>
            <p:cNvSpPr/>
            <p:nvPr/>
          </p:nvSpPr>
          <p:spPr>
            <a:xfrm rot="-5400000">
              <a:off x="8064107" y="3895031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7"/>
            <p:cNvSpPr/>
            <p:nvPr/>
          </p:nvSpPr>
          <p:spPr>
            <a:xfrm rot="-5400000">
              <a:off x="8064107" y="485406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7"/>
            <p:cNvSpPr/>
            <p:nvPr/>
          </p:nvSpPr>
          <p:spPr>
            <a:xfrm rot="-5400000">
              <a:off x="8064107" y="581311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5" name="Google Shape;465;p7"/>
          <p:cNvGrpSpPr/>
          <p:nvPr/>
        </p:nvGrpSpPr>
        <p:grpSpPr>
          <a:xfrm>
            <a:off x="-2635762" y="-5215852"/>
            <a:ext cx="3769563" cy="11358057"/>
            <a:chOff x="-2635762" y="-5215852"/>
            <a:chExt cx="3769563" cy="11358057"/>
          </a:xfrm>
        </p:grpSpPr>
        <p:sp>
          <p:nvSpPr>
            <p:cNvPr id="466" name="Google Shape;466;p7"/>
            <p:cNvSpPr/>
            <p:nvPr/>
          </p:nvSpPr>
          <p:spPr>
            <a:xfrm rot="5400000">
              <a:off x="-6386165" y="-1378056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dist="190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7"/>
            <p:cNvSpPr/>
            <p:nvPr/>
          </p:nvSpPr>
          <p:spPr>
            <a:xfrm rot="5400000">
              <a:off x="-2635762" y="130959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7"/>
            <p:cNvSpPr/>
            <p:nvPr/>
          </p:nvSpPr>
          <p:spPr>
            <a:xfrm rot="5400000">
              <a:off x="-3778267" y="-894847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7"/>
            <p:cNvSpPr/>
            <p:nvPr/>
          </p:nvSpPr>
          <p:spPr>
            <a:xfrm rot="5400000">
              <a:off x="-6386165" y="-1378056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7"/>
            <p:cNvSpPr/>
            <p:nvPr/>
          </p:nvSpPr>
          <p:spPr>
            <a:xfrm rot="5400000">
              <a:off x="-2635762" y="130959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7"/>
            <p:cNvSpPr/>
            <p:nvPr/>
          </p:nvSpPr>
          <p:spPr>
            <a:xfrm rot="5400000">
              <a:off x="-3778267" y="-894847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7"/>
            <p:cNvSpPr/>
            <p:nvPr/>
          </p:nvSpPr>
          <p:spPr>
            <a:xfrm rot="5400000">
              <a:off x="-524774" y="5874058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7"/>
            <p:cNvSpPr/>
            <p:nvPr/>
          </p:nvSpPr>
          <p:spPr>
            <a:xfrm rot="5400000">
              <a:off x="-1442898" y="5623877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7"/>
            <p:cNvSpPr/>
            <p:nvPr/>
          </p:nvSpPr>
          <p:spPr>
            <a:xfrm rot="5400000">
              <a:off x="865641" y="3403635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7"/>
            <p:cNvSpPr/>
            <p:nvPr/>
          </p:nvSpPr>
          <p:spPr>
            <a:xfrm rot="5400000">
              <a:off x="-278550" y="-342936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7"/>
            <p:cNvSpPr/>
            <p:nvPr/>
          </p:nvSpPr>
          <p:spPr>
            <a:xfrm rot="5400000">
              <a:off x="-278550" y="-342936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7"/>
            <p:cNvSpPr/>
            <p:nvPr/>
          </p:nvSpPr>
          <p:spPr>
            <a:xfrm rot="5400000">
              <a:off x="865641" y="3403635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7"/>
            <p:cNvSpPr/>
            <p:nvPr/>
          </p:nvSpPr>
          <p:spPr>
            <a:xfrm rot="5400000">
              <a:off x="-524774" y="5874058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7"/>
            <p:cNvSpPr/>
            <p:nvPr/>
          </p:nvSpPr>
          <p:spPr>
            <a:xfrm rot="5400000">
              <a:off x="-1442898" y="5623877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7"/>
            <p:cNvSpPr/>
            <p:nvPr/>
          </p:nvSpPr>
          <p:spPr>
            <a:xfrm rot="5400000">
              <a:off x="444111" y="1719457"/>
              <a:ext cx="415976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7"/>
            <p:cNvSpPr/>
            <p:nvPr/>
          </p:nvSpPr>
          <p:spPr>
            <a:xfrm rot="5400000">
              <a:off x="444111" y="1719457"/>
              <a:ext cx="415976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2" name="Google Shape;482;p7"/>
          <p:cNvSpPr txBox="1">
            <a:spLocks noGrp="1"/>
          </p:cNvSpPr>
          <p:nvPr>
            <p:ph type="title"/>
          </p:nvPr>
        </p:nvSpPr>
        <p:spPr>
          <a:xfrm>
            <a:off x="1690050" y="438850"/>
            <a:ext cx="5763900" cy="11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483" name="Google Shape;483;p7"/>
          <p:cNvSpPr txBox="1">
            <a:spLocks noGrp="1"/>
          </p:cNvSpPr>
          <p:nvPr>
            <p:ph type="body" idx="1"/>
          </p:nvPr>
        </p:nvSpPr>
        <p:spPr>
          <a:xfrm>
            <a:off x="2541150" y="2050375"/>
            <a:ext cx="4061700" cy="196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9"/>
          <p:cNvSpPr txBox="1">
            <a:spLocks noGrp="1"/>
          </p:cNvSpPr>
          <p:nvPr>
            <p:ph type="title"/>
          </p:nvPr>
        </p:nvSpPr>
        <p:spPr>
          <a:xfrm>
            <a:off x="2344500" y="1378869"/>
            <a:ext cx="4455000" cy="62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>
            <a:endParaRPr/>
          </a:p>
        </p:txBody>
      </p:sp>
      <p:sp>
        <p:nvSpPr>
          <p:cNvPr id="536" name="Google Shape;536;p9"/>
          <p:cNvSpPr txBox="1">
            <a:spLocks noGrp="1"/>
          </p:cNvSpPr>
          <p:nvPr>
            <p:ph type="subTitle" idx="1"/>
          </p:nvPr>
        </p:nvSpPr>
        <p:spPr>
          <a:xfrm>
            <a:off x="2549400" y="2544981"/>
            <a:ext cx="4045200" cy="120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>
            <a:endParaRPr/>
          </a:p>
        </p:txBody>
      </p:sp>
      <p:sp>
        <p:nvSpPr>
          <p:cNvPr id="537" name="Google Shape;537;p9"/>
          <p:cNvSpPr/>
          <p:nvPr/>
        </p:nvSpPr>
        <p:spPr>
          <a:xfrm>
            <a:off x="577225" y="-591925"/>
            <a:ext cx="676500" cy="3240600"/>
          </a:xfrm>
          <a:custGeom>
            <a:avLst/>
            <a:gdLst/>
            <a:ahLst/>
            <a:cxnLst/>
            <a:rect l="l" t="t" r="r" b="b"/>
            <a:pathLst>
              <a:path w="27060" h="129624" extrusionOk="0">
                <a:moveTo>
                  <a:pt x="0" y="0"/>
                </a:moveTo>
                <a:lnTo>
                  <a:pt x="0" y="101874"/>
                </a:lnTo>
                <a:lnTo>
                  <a:pt x="27060" y="129624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sp>
      <p:cxnSp>
        <p:nvCxnSpPr>
          <p:cNvPr id="538" name="Google Shape;538;p9"/>
          <p:cNvCxnSpPr/>
          <p:nvPr/>
        </p:nvCxnSpPr>
        <p:spPr>
          <a:xfrm rot="10800000">
            <a:off x="8860050" y="3165000"/>
            <a:ext cx="0" cy="230040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  <p:grpSp>
        <p:nvGrpSpPr>
          <p:cNvPr id="539" name="Google Shape;539;p9"/>
          <p:cNvGrpSpPr/>
          <p:nvPr/>
        </p:nvGrpSpPr>
        <p:grpSpPr>
          <a:xfrm flipH="1">
            <a:off x="-2783025" y="2555026"/>
            <a:ext cx="4222888" cy="4088811"/>
            <a:chOff x="8129425" y="2555026"/>
            <a:chExt cx="4222888" cy="4088811"/>
          </a:xfrm>
        </p:grpSpPr>
        <p:sp>
          <p:nvSpPr>
            <p:cNvPr id="540" name="Google Shape;540;p9"/>
            <p:cNvSpPr/>
            <p:nvPr/>
          </p:nvSpPr>
          <p:spPr>
            <a:xfrm>
              <a:off x="8263502" y="2555026"/>
              <a:ext cx="4088811" cy="4088811"/>
            </a:xfrm>
            <a:custGeom>
              <a:avLst/>
              <a:gdLst/>
              <a:ahLst/>
              <a:cxnLst/>
              <a:rect l="l" t="t" r="r" b="b"/>
              <a:pathLst>
                <a:path w="21100" h="21100" fill="none" extrusionOk="0">
                  <a:moveTo>
                    <a:pt x="21100" y="21099"/>
                  </a:moveTo>
                  <a:lnTo>
                    <a:pt x="1" y="21099"/>
                  </a:lnTo>
                  <a:lnTo>
                    <a:pt x="1" y="3911"/>
                  </a:lnTo>
                  <a:lnTo>
                    <a:pt x="3809" y="0"/>
                  </a:lnTo>
                  <a:lnTo>
                    <a:pt x="2110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9"/>
            <p:cNvSpPr/>
            <p:nvPr/>
          </p:nvSpPr>
          <p:spPr>
            <a:xfrm>
              <a:off x="8263502" y="2555026"/>
              <a:ext cx="4088811" cy="4088811"/>
            </a:xfrm>
            <a:custGeom>
              <a:avLst/>
              <a:gdLst/>
              <a:ahLst/>
              <a:cxnLst/>
              <a:rect l="l" t="t" r="r" b="b"/>
              <a:pathLst>
                <a:path w="21100" h="21100" fill="none" extrusionOk="0">
                  <a:moveTo>
                    <a:pt x="21100" y="21099"/>
                  </a:moveTo>
                  <a:lnTo>
                    <a:pt x="1" y="21099"/>
                  </a:lnTo>
                  <a:lnTo>
                    <a:pt x="1" y="3911"/>
                  </a:lnTo>
                  <a:lnTo>
                    <a:pt x="3809" y="0"/>
                  </a:lnTo>
                  <a:lnTo>
                    <a:pt x="2110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9"/>
            <p:cNvSpPr/>
            <p:nvPr/>
          </p:nvSpPr>
          <p:spPr>
            <a:xfrm rot="-5400000">
              <a:off x="8064107" y="3895031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9"/>
            <p:cNvSpPr/>
            <p:nvPr/>
          </p:nvSpPr>
          <p:spPr>
            <a:xfrm rot="-5400000">
              <a:off x="8064107" y="485406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9"/>
            <p:cNvSpPr/>
            <p:nvPr/>
          </p:nvSpPr>
          <p:spPr>
            <a:xfrm rot="-5400000">
              <a:off x="8064107" y="581311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9"/>
            <p:cNvSpPr/>
            <p:nvPr/>
          </p:nvSpPr>
          <p:spPr>
            <a:xfrm rot="-5400000">
              <a:off x="8064107" y="3895031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9"/>
            <p:cNvSpPr/>
            <p:nvPr/>
          </p:nvSpPr>
          <p:spPr>
            <a:xfrm rot="-5400000">
              <a:off x="8064107" y="485406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9"/>
            <p:cNvSpPr/>
            <p:nvPr/>
          </p:nvSpPr>
          <p:spPr>
            <a:xfrm rot="-5400000">
              <a:off x="8064107" y="581311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8" name="Google Shape;548;p9"/>
          <p:cNvGrpSpPr/>
          <p:nvPr/>
        </p:nvGrpSpPr>
        <p:grpSpPr>
          <a:xfrm flipH="1">
            <a:off x="-2986745" y="907371"/>
            <a:ext cx="3769563" cy="11358057"/>
            <a:chOff x="-2722250" y="-1079764"/>
            <a:chExt cx="3769563" cy="11358057"/>
          </a:xfrm>
        </p:grpSpPr>
        <p:sp>
          <p:nvSpPr>
            <p:cNvPr id="549" name="Google Shape;549;p9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dist="190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9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9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9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9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9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9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9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9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9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9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9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9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9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3" name="Google Shape;563;p9"/>
          <p:cNvGrpSpPr/>
          <p:nvPr/>
        </p:nvGrpSpPr>
        <p:grpSpPr>
          <a:xfrm rot="10800000" flipH="1">
            <a:off x="8591775" y="-1202836"/>
            <a:ext cx="4222888" cy="4088811"/>
            <a:chOff x="8129425" y="2555026"/>
            <a:chExt cx="4222888" cy="4088811"/>
          </a:xfrm>
        </p:grpSpPr>
        <p:sp>
          <p:nvSpPr>
            <p:cNvPr id="564" name="Google Shape;564;p9"/>
            <p:cNvSpPr/>
            <p:nvPr/>
          </p:nvSpPr>
          <p:spPr>
            <a:xfrm>
              <a:off x="8263502" y="2555026"/>
              <a:ext cx="4088811" cy="4088811"/>
            </a:xfrm>
            <a:custGeom>
              <a:avLst/>
              <a:gdLst/>
              <a:ahLst/>
              <a:cxnLst/>
              <a:rect l="l" t="t" r="r" b="b"/>
              <a:pathLst>
                <a:path w="21100" h="21100" fill="none" extrusionOk="0">
                  <a:moveTo>
                    <a:pt x="21100" y="21099"/>
                  </a:moveTo>
                  <a:lnTo>
                    <a:pt x="1" y="21099"/>
                  </a:lnTo>
                  <a:lnTo>
                    <a:pt x="1" y="3911"/>
                  </a:lnTo>
                  <a:lnTo>
                    <a:pt x="3809" y="0"/>
                  </a:lnTo>
                  <a:lnTo>
                    <a:pt x="2110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9"/>
            <p:cNvSpPr/>
            <p:nvPr/>
          </p:nvSpPr>
          <p:spPr>
            <a:xfrm>
              <a:off x="8263502" y="2555026"/>
              <a:ext cx="4088811" cy="4088811"/>
            </a:xfrm>
            <a:custGeom>
              <a:avLst/>
              <a:gdLst/>
              <a:ahLst/>
              <a:cxnLst/>
              <a:rect l="l" t="t" r="r" b="b"/>
              <a:pathLst>
                <a:path w="21100" h="21100" fill="none" extrusionOk="0">
                  <a:moveTo>
                    <a:pt x="21100" y="21099"/>
                  </a:moveTo>
                  <a:lnTo>
                    <a:pt x="1" y="21099"/>
                  </a:lnTo>
                  <a:lnTo>
                    <a:pt x="1" y="3911"/>
                  </a:lnTo>
                  <a:lnTo>
                    <a:pt x="3809" y="0"/>
                  </a:lnTo>
                  <a:lnTo>
                    <a:pt x="2110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9"/>
            <p:cNvSpPr/>
            <p:nvPr/>
          </p:nvSpPr>
          <p:spPr>
            <a:xfrm rot="-5400000">
              <a:off x="8064107" y="3895031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9"/>
            <p:cNvSpPr/>
            <p:nvPr/>
          </p:nvSpPr>
          <p:spPr>
            <a:xfrm rot="-5400000">
              <a:off x="8064107" y="485406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9"/>
            <p:cNvSpPr/>
            <p:nvPr/>
          </p:nvSpPr>
          <p:spPr>
            <a:xfrm rot="-5400000">
              <a:off x="8064107" y="581311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9"/>
            <p:cNvSpPr/>
            <p:nvPr/>
          </p:nvSpPr>
          <p:spPr>
            <a:xfrm rot="-5400000">
              <a:off x="8064107" y="3895031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9"/>
            <p:cNvSpPr/>
            <p:nvPr/>
          </p:nvSpPr>
          <p:spPr>
            <a:xfrm rot="-5400000">
              <a:off x="8064107" y="485406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9"/>
            <p:cNvSpPr/>
            <p:nvPr/>
          </p:nvSpPr>
          <p:spPr>
            <a:xfrm rot="-5400000">
              <a:off x="8064107" y="5813119"/>
              <a:ext cx="398786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2" name="Google Shape;572;p9"/>
          <p:cNvSpPr/>
          <p:nvPr/>
        </p:nvSpPr>
        <p:spPr>
          <a:xfrm>
            <a:off x="1238289" y="2620086"/>
            <a:ext cx="150600" cy="150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3" name="Google Shape;573;p9"/>
          <p:cNvGrpSpPr/>
          <p:nvPr/>
        </p:nvGrpSpPr>
        <p:grpSpPr>
          <a:xfrm>
            <a:off x="824987" y="359239"/>
            <a:ext cx="117523" cy="719798"/>
            <a:chOff x="824987" y="359239"/>
            <a:chExt cx="117523" cy="719798"/>
          </a:xfrm>
        </p:grpSpPr>
        <p:sp>
          <p:nvSpPr>
            <p:cNvPr id="574" name="Google Shape;574;p9"/>
            <p:cNvSpPr/>
            <p:nvPr/>
          </p:nvSpPr>
          <p:spPr>
            <a:xfrm rot="-5400000">
              <a:off x="824987" y="35923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9"/>
            <p:cNvSpPr/>
            <p:nvPr/>
          </p:nvSpPr>
          <p:spPr>
            <a:xfrm rot="-5400000">
              <a:off x="824987" y="961514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9"/>
            <p:cNvSpPr/>
            <p:nvPr/>
          </p:nvSpPr>
          <p:spPr>
            <a:xfrm rot="-5400000">
              <a:off x="824987" y="76075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9"/>
            <p:cNvSpPr/>
            <p:nvPr/>
          </p:nvSpPr>
          <p:spPr>
            <a:xfrm rot="-5400000">
              <a:off x="824987" y="55999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9"/>
            <p:cNvSpPr/>
            <p:nvPr/>
          </p:nvSpPr>
          <p:spPr>
            <a:xfrm rot="-5400000">
              <a:off x="824987" y="35923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9"/>
            <p:cNvSpPr/>
            <p:nvPr/>
          </p:nvSpPr>
          <p:spPr>
            <a:xfrm rot="-5400000">
              <a:off x="824987" y="961514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9"/>
            <p:cNvSpPr/>
            <p:nvPr/>
          </p:nvSpPr>
          <p:spPr>
            <a:xfrm rot="-5400000">
              <a:off x="824987" y="76075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9"/>
            <p:cNvSpPr/>
            <p:nvPr/>
          </p:nvSpPr>
          <p:spPr>
            <a:xfrm rot="-5400000">
              <a:off x="824987" y="55999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2" name="Google Shape;582;p9"/>
          <p:cNvSpPr/>
          <p:nvPr/>
        </p:nvSpPr>
        <p:spPr>
          <a:xfrm>
            <a:off x="577225" y="-591925"/>
            <a:ext cx="676500" cy="3240600"/>
          </a:xfrm>
          <a:custGeom>
            <a:avLst/>
            <a:gdLst/>
            <a:ahLst/>
            <a:cxnLst/>
            <a:rect l="l" t="t" r="r" b="b"/>
            <a:pathLst>
              <a:path w="27060" h="129624" extrusionOk="0">
                <a:moveTo>
                  <a:pt x="0" y="0"/>
                </a:moveTo>
                <a:lnTo>
                  <a:pt x="0" y="101874"/>
                </a:lnTo>
                <a:lnTo>
                  <a:pt x="27060" y="129624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sp>
      <p:sp>
        <p:nvSpPr>
          <p:cNvPr id="583" name="Google Shape;583;p9"/>
          <p:cNvSpPr/>
          <p:nvPr/>
        </p:nvSpPr>
        <p:spPr>
          <a:xfrm>
            <a:off x="1238289" y="2620086"/>
            <a:ext cx="150600" cy="150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84" name="Google Shape;584;p9"/>
          <p:cNvCxnSpPr/>
          <p:nvPr/>
        </p:nvCxnSpPr>
        <p:spPr>
          <a:xfrm rot="10800000">
            <a:off x="8860050" y="3165000"/>
            <a:ext cx="0" cy="230040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  <p:grpSp>
        <p:nvGrpSpPr>
          <p:cNvPr id="585" name="Google Shape;585;p9"/>
          <p:cNvGrpSpPr/>
          <p:nvPr/>
        </p:nvGrpSpPr>
        <p:grpSpPr>
          <a:xfrm>
            <a:off x="8202950" y="1983213"/>
            <a:ext cx="237939" cy="3223487"/>
            <a:chOff x="8202950" y="1983213"/>
            <a:chExt cx="237939" cy="3223487"/>
          </a:xfrm>
        </p:grpSpPr>
        <p:sp>
          <p:nvSpPr>
            <p:cNvPr id="586" name="Google Shape;586;p9"/>
            <p:cNvSpPr/>
            <p:nvPr/>
          </p:nvSpPr>
          <p:spPr>
            <a:xfrm>
              <a:off x="8202950" y="2093625"/>
              <a:ext cx="182750" cy="3113075"/>
            </a:xfrm>
            <a:custGeom>
              <a:avLst/>
              <a:gdLst/>
              <a:ahLst/>
              <a:cxnLst/>
              <a:rect l="l" t="t" r="r" b="b"/>
              <a:pathLst>
                <a:path w="7310" h="124523" extrusionOk="0">
                  <a:moveTo>
                    <a:pt x="6787" y="124523"/>
                  </a:moveTo>
                  <a:lnTo>
                    <a:pt x="7236" y="67122"/>
                  </a:lnTo>
                  <a:lnTo>
                    <a:pt x="0" y="57280"/>
                  </a:lnTo>
                  <a:lnTo>
                    <a:pt x="0" y="33256"/>
                  </a:lnTo>
                  <a:lnTo>
                    <a:pt x="7310" y="23088"/>
                  </a:lnTo>
                  <a:lnTo>
                    <a:pt x="7253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587" name="Google Shape;587;p9"/>
            <p:cNvSpPr/>
            <p:nvPr/>
          </p:nvSpPr>
          <p:spPr>
            <a:xfrm>
              <a:off x="8330489" y="1983213"/>
              <a:ext cx="110400" cy="1104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9"/>
            <p:cNvSpPr/>
            <p:nvPr/>
          </p:nvSpPr>
          <p:spPr>
            <a:xfrm>
              <a:off x="8202950" y="2093625"/>
              <a:ext cx="182750" cy="3113075"/>
            </a:xfrm>
            <a:custGeom>
              <a:avLst/>
              <a:gdLst/>
              <a:ahLst/>
              <a:cxnLst/>
              <a:rect l="l" t="t" r="r" b="b"/>
              <a:pathLst>
                <a:path w="7310" h="124523" extrusionOk="0">
                  <a:moveTo>
                    <a:pt x="6787" y="124523"/>
                  </a:moveTo>
                  <a:lnTo>
                    <a:pt x="7236" y="67122"/>
                  </a:lnTo>
                  <a:lnTo>
                    <a:pt x="0" y="57280"/>
                  </a:lnTo>
                  <a:lnTo>
                    <a:pt x="0" y="33256"/>
                  </a:lnTo>
                  <a:lnTo>
                    <a:pt x="7310" y="23088"/>
                  </a:lnTo>
                  <a:lnTo>
                    <a:pt x="7253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589" name="Google Shape;589;p9"/>
            <p:cNvSpPr/>
            <p:nvPr/>
          </p:nvSpPr>
          <p:spPr>
            <a:xfrm>
              <a:off x="8330489" y="1983213"/>
              <a:ext cx="110400" cy="1104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0" name="Google Shape;590;p9"/>
          <p:cNvGrpSpPr/>
          <p:nvPr/>
        </p:nvGrpSpPr>
        <p:grpSpPr>
          <a:xfrm>
            <a:off x="7704114" y="-97112"/>
            <a:ext cx="261061" cy="3913266"/>
            <a:chOff x="7704114" y="-97112"/>
            <a:chExt cx="261061" cy="3913266"/>
          </a:xfrm>
        </p:grpSpPr>
        <p:sp>
          <p:nvSpPr>
            <p:cNvPr id="591" name="Google Shape;591;p9"/>
            <p:cNvSpPr/>
            <p:nvPr/>
          </p:nvSpPr>
          <p:spPr>
            <a:xfrm>
              <a:off x="7779425" y="-97112"/>
              <a:ext cx="185750" cy="3804950"/>
            </a:xfrm>
            <a:custGeom>
              <a:avLst/>
              <a:gdLst/>
              <a:ahLst/>
              <a:cxnLst/>
              <a:rect l="l" t="t" r="r" b="b"/>
              <a:pathLst>
                <a:path w="7430" h="152198" extrusionOk="0">
                  <a:moveTo>
                    <a:pt x="7366" y="0"/>
                  </a:moveTo>
                  <a:lnTo>
                    <a:pt x="7430" y="96755"/>
                  </a:lnTo>
                  <a:lnTo>
                    <a:pt x="0" y="107019"/>
                  </a:lnTo>
                  <a:lnTo>
                    <a:pt x="8" y="152198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592" name="Google Shape;592;p9"/>
            <p:cNvSpPr/>
            <p:nvPr/>
          </p:nvSpPr>
          <p:spPr>
            <a:xfrm>
              <a:off x="7704114" y="3665554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9"/>
            <p:cNvSpPr/>
            <p:nvPr/>
          </p:nvSpPr>
          <p:spPr>
            <a:xfrm>
              <a:off x="7779425" y="-97112"/>
              <a:ext cx="185750" cy="3804950"/>
            </a:xfrm>
            <a:custGeom>
              <a:avLst/>
              <a:gdLst/>
              <a:ahLst/>
              <a:cxnLst/>
              <a:rect l="l" t="t" r="r" b="b"/>
              <a:pathLst>
                <a:path w="7430" h="152198" extrusionOk="0">
                  <a:moveTo>
                    <a:pt x="7366" y="0"/>
                  </a:moveTo>
                  <a:lnTo>
                    <a:pt x="7430" y="96755"/>
                  </a:lnTo>
                  <a:lnTo>
                    <a:pt x="0" y="107019"/>
                  </a:lnTo>
                  <a:lnTo>
                    <a:pt x="8" y="152198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sp>
        <p:sp>
          <p:nvSpPr>
            <p:cNvPr id="594" name="Google Shape;594;p9"/>
            <p:cNvSpPr/>
            <p:nvPr/>
          </p:nvSpPr>
          <p:spPr>
            <a:xfrm>
              <a:off x="7704114" y="3665554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13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  <p:sp>
        <p:nvSpPr>
          <p:cNvPr id="705" name="Google Shape;705;p13"/>
          <p:cNvSpPr txBox="1">
            <a:spLocks noGrp="1"/>
          </p:cNvSpPr>
          <p:nvPr>
            <p:ph type="subTitle" idx="1"/>
          </p:nvPr>
        </p:nvSpPr>
        <p:spPr>
          <a:xfrm>
            <a:off x="1975600" y="3423975"/>
            <a:ext cx="2409600" cy="4671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6" name="Google Shape;706;p13"/>
          <p:cNvSpPr txBox="1">
            <a:spLocks noGrp="1"/>
          </p:cNvSpPr>
          <p:nvPr>
            <p:ph type="subTitle" idx="2"/>
          </p:nvPr>
        </p:nvSpPr>
        <p:spPr>
          <a:xfrm>
            <a:off x="1975600" y="3063178"/>
            <a:ext cx="2409600" cy="300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9pPr>
          </a:lstStyle>
          <a:p>
            <a:endParaRPr/>
          </a:p>
        </p:txBody>
      </p:sp>
      <p:sp>
        <p:nvSpPr>
          <p:cNvPr id="707" name="Google Shape;707;p13"/>
          <p:cNvSpPr txBox="1">
            <a:spLocks noGrp="1"/>
          </p:cNvSpPr>
          <p:nvPr>
            <p:ph type="title" idx="3" hasCustomPrompt="1"/>
          </p:nvPr>
        </p:nvSpPr>
        <p:spPr>
          <a:xfrm>
            <a:off x="1049261" y="3192050"/>
            <a:ext cx="804000" cy="55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r>
              <a:t>xx%</a:t>
            </a:r>
          </a:p>
        </p:txBody>
      </p:sp>
      <p:sp>
        <p:nvSpPr>
          <p:cNvPr id="708" name="Google Shape;708;p13"/>
          <p:cNvSpPr txBox="1">
            <a:spLocks noGrp="1"/>
          </p:cNvSpPr>
          <p:nvPr>
            <p:ph type="title" idx="4" hasCustomPrompt="1"/>
          </p:nvPr>
        </p:nvSpPr>
        <p:spPr>
          <a:xfrm>
            <a:off x="4904736" y="3192050"/>
            <a:ext cx="804000" cy="55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r>
              <a:t>xx%</a:t>
            </a:r>
          </a:p>
        </p:txBody>
      </p:sp>
      <p:sp>
        <p:nvSpPr>
          <p:cNvPr id="709" name="Google Shape;709;p13"/>
          <p:cNvSpPr txBox="1">
            <a:spLocks noGrp="1"/>
          </p:cNvSpPr>
          <p:nvPr>
            <p:ph type="title" idx="5" hasCustomPrompt="1"/>
          </p:nvPr>
        </p:nvSpPr>
        <p:spPr>
          <a:xfrm>
            <a:off x="1049261" y="1861738"/>
            <a:ext cx="804000" cy="55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r>
              <a:t>xx%</a:t>
            </a:r>
          </a:p>
        </p:txBody>
      </p:sp>
      <p:sp>
        <p:nvSpPr>
          <p:cNvPr id="710" name="Google Shape;710;p13"/>
          <p:cNvSpPr txBox="1">
            <a:spLocks noGrp="1"/>
          </p:cNvSpPr>
          <p:nvPr>
            <p:ph type="title" idx="6" hasCustomPrompt="1"/>
          </p:nvPr>
        </p:nvSpPr>
        <p:spPr>
          <a:xfrm>
            <a:off x="4904736" y="1861738"/>
            <a:ext cx="804000" cy="55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r>
              <a:t>xx%</a:t>
            </a:r>
          </a:p>
        </p:txBody>
      </p:sp>
      <p:sp>
        <p:nvSpPr>
          <p:cNvPr id="711" name="Google Shape;711;p13"/>
          <p:cNvSpPr txBox="1">
            <a:spLocks noGrp="1"/>
          </p:cNvSpPr>
          <p:nvPr>
            <p:ph type="subTitle" idx="7"/>
          </p:nvPr>
        </p:nvSpPr>
        <p:spPr>
          <a:xfrm>
            <a:off x="1975600" y="2093675"/>
            <a:ext cx="2409600" cy="4671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2" name="Google Shape;712;p13"/>
          <p:cNvSpPr txBox="1">
            <a:spLocks noGrp="1"/>
          </p:cNvSpPr>
          <p:nvPr>
            <p:ph type="subTitle" idx="8"/>
          </p:nvPr>
        </p:nvSpPr>
        <p:spPr>
          <a:xfrm>
            <a:off x="1975600" y="1732878"/>
            <a:ext cx="2409600" cy="300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9pPr>
          </a:lstStyle>
          <a:p>
            <a:endParaRPr/>
          </a:p>
        </p:txBody>
      </p:sp>
      <p:sp>
        <p:nvSpPr>
          <p:cNvPr id="713" name="Google Shape;713;p13"/>
          <p:cNvSpPr txBox="1">
            <a:spLocks noGrp="1"/>
          </p:cNvSpPr>
          <p:nvPr>
            <p:ph type="subTitle" idx="9"/>
          </p:nvPr>
        </p:nvSpPr>
        <p:spPr>
          <a:xfrm>
            <a:off x="5831075" y="3423975"/>
            <a:ext cx="2409600" cy="4671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4" name="Google Shape;714;p13"/>
          <p:cNvSpPr txBox="1">
            <a:spLocks noGrp="1"/>
          </p:cNvSpPr>
          <p:nvPr>
            <p:ph type="subTitle" idx="13"/>
          </p:nvPr>
        </p:nvSpPr>
        <p:spPr>
          <a:xfrm>
            <a:off x="5831075" y="3063178"/>
            <a:ext cx="2409600" cy="300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9pPr>
          </a:lstStyle>
          <a:p>
            <a:endParaRPr/>
          </a:p>
        </p:txBody>
      </p:sp>
      <p:sp>
        <p:nvSpPr>
          <p:cNvPr id="715" name="Google Shape;715;p13"/>
          <p:cNvSpPr txBox="1">
            <a:spLocks noGrp="1"/>
          </p:cNvSpPr>
          <p:nvPr>
            <p:ph type="subTitle" idx="14"/>
          </p:nvPr>
        </p:nvSpPr>
        <p:spPr>
          <a:xfrm>
            <a:off x="5831075" y="2093675"/>
            <a:ext cx="2409600" cy="4671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6" name="Google Shape;716;p13"/>
          <p:cNvSpPr txBox="1">
            <a:spLocks noGrp="1"/>
          </p:cNvSpPr>
          <p:nvPr>
            <p:ph type="subTitle" idx="15"/>
          </p:nvPr>
        </p:nvSpPr>
        <p:spPr>
          <a:xfrm>
            <a:off x="5831075" y="1732878"/>
            <a:ext cx="2409600" cy="300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lay"/>
              <a:buNone/>
              <a:defRPr sz="2000" b="1">
                <a:latin typeface="Play"/>
                <a:ea typeface="Play"/>
                <a:cs typeface="Play"/>
                <a:sym typeface="Play"/>
              </a:defRPr>
            </a:lvl9pPr>
          </a:lstStyle>
          <a:p>
            <a:endParaRPr/>
          </a:p>
        </p:txBody>
      </p:sp>
      <p:grpSp>
        <p:nvGrpSpPr>
          <p:cNvPr id="717" name="Google Shape;717;p13"/>
          <p:cNvGrpSpPr/>
          <p:nvPr/>
        </p:nvGrpSpPr>
        <p:grpSpPr>
          <a:xfrm>
            <a:off x="-3130987" y="-4899154"/>
            <a:ext cx="3721951" cy="12135923"/>
            <a:chOff x="-3170262" y="3452177"/>
            <a:chExt cx="3721951" cy="12135923"/>
          </a:xfrm>
        </p:grpSpPr>
        <p:sp>
          <p:nvSpPr>
            <p:cNvPr id="718" name="Google Shape;718;p13"/>
            <p:cNvSpPr/>
            <p:nvPr/>
          </p:nvSpPr>
          <p:spPr>
            <a:xfrm rot="10800000" flipH="1">
              <a:off x="-3118587" y="3494700"/>
              <a:ext cx="3535035" cy="8139899"/>
            </a:xfrm>
            <a:custGeom>
              <a:avLst/>
              <a:gdLst/>
              <a:ahLst/>
              <a:cxnLst/>
              <a:rect l="l" t="t" r="r" b="b"/>
              <a:pathLst>
                <a:path w="30611" h="70486" fill="none" extrusionOk="0">
                  <a:moveTo>
                    <a:pt x="449" y="50202"/>
                  </a:moveTo>
                  <a:lnTo>
                    <a:pt x="449" y="55008"/>
                  </a:lnTo>
                  <a:lnTo>
                    <a:pt x="3361" y="57941"/>
                  </a:lnTo>
                  <a:lnTo>
                    <a:pt x="3361" y="61851"/>
                  </a:lnTo>
                  <a:lnTo>
                    <a:pt x="1" y="65232"/>
                  </a:lnTo>
                  <a:lnTo>
                    <a:pt x="1" y="70486"/>
                  </a:lnTo>
                  <a:lnTo>
                    <a:pt x="7597" y="70486"/>
                  </a:lnTo>
                  <a:lnTo>
                    <a:pt x="10224" y="67859"/>
                  </a:lnTo>
                  <a:lnTo>
                    <a:pt x="17882" y="67859"/>
                  </a:lnTo>
                  <a:lnTo>
                    <a:pt x="20407" y="70384"/>
                  </a:lnTo>
                  <a:lnTo>
                    <a:pt x="30610" y="70384"/>
                  </a:lnTo>
                  <a:lnTo>
                    <a:pt x="30610" y="27413"/>
                  </a:lnTo>
                  <a:lnTo>
                    <a:pt x="28187" y="24989"/>
                  </a:lnTo>
                  <a:lnTo>
                    <a:pt x="28187" y="15458"/>
                  </a:lnTo>
                  <a:lnTo>
                    <a:pt x="30549" y="13116"/>
                  </a:lnTo>
                  <a:lnTo>
                    <a:pt x="30549" y="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13"/>
            <p:cNvSpPr/>
            <p:nvPr/>
          </p:nvSpPr>
          <p:spPr>
            <a:xfrm rot="10800000" flipH="1">
              <a:off x="-3036246" y="7546946"/>
              <a:ext cx="115" cy="2140237"/>
            </a:xfrm>
            <a:custGeom>
              <a:avLst/>
              <a:gdLst/>
              <a:ahLst/>
              <a:cxnLst/>
              <a:rect l="l" t="t" r="r" b="b"/>
              <a:pathLst>
                <a:path w="1" h="18533" fill="none" extrusionOk="0">
                  <a:moveTo>
                    <a:pt x="1" y="0"/>
                  </a:moveTo>
                  <a:lnTo>
                    <a:pt x="1" y="18533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13"/>
            <p:cNvSpPr/>
            <p:nvPr/>
          </p:nvSpPr>
          <p:spPr>
            <a:xfrm rot="10800000" flipH="1">
              <a:off x="-3066849" y="6509634"/>
              <a:ext cx="115" cy="557550"/>
            </a:xfrm>
            <a:custGeom>
              <a:avLst/>
              <a:gdLst/>
              <a:ahLst/>
              <a:cxnLst/>
              <a:rect l="l" t="t" r="r" b="b"/>
              <a:pathLst>
                <a:path w="1" h="4828" fill="none" extrusionOk="0">
                  <a:moveTo>
                    <a:pt x="1" y="1"/>
                  </a:moveTo>
                  <a:lnTo>
                    <a:pt x="1" y="4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13"/>
            <p:cNvSpPr/>
            <p:nvPr/>
          </p:nvSpPr>
          <p:spPr>
            <a:xfrm rot="10800000" flipH="1">
              <a:off x="-3043291" y="10468067"/>
              <a:ext cx="425784" cy="5061252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13"/>
            <p:cNvSpPr/>
            <p:nvPr/>
          </p:nvSpPr>
          <p:spPr>
            <a:xfrm rot="10800000" flipH="1">
              <a:off x="-1354675" y="14357979"/>
              <a:ext cx="1771155" cy="1171339"/>
            </a:xfrm>
            <a:custGeom>
              <a:avLst/>
              <a:gdLst/>
              <a:ahLst/>
              <a:cxnLst/>
              <a:rect l="l" t="t" r="r" b="b"/>
              <a:pathLst>
                <a:path w="15337" h="10143" fill="none" extrusionOk="0">
                  <a:moveTo>
                    <a:pt x="1" y="0"/>
                  </a:moveTo>
                  <a:lnTo>
                    <a:pt x="4461" y="0"/>
                  </a:lnTo>
                  <a:lnTo>
                    <a:pt x="5724" y="1263"/>
                  </a:lnTo>
                  <a:lnTo>
                    <a:pt x="7353" y="1263"/>
                  </a:lnTo>
                  <a:lnTo>
                    <a:pt x="8554" y="61"/>
                  </a:lnTo>
                  <a:lnTo>
                    <a:pt x="15336" y="61"/>
                  </a:lnTo>
                  <a:lnTo>
                    <a:pt x="15336" y="1014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13"/>
            <p:cNvSpPr/>
            <p:nvPr/>
          </p:nvSpPr>
          <p:spPr>
            <a:xfrm rot="10800000" flipH="1">
              <a:off x="197669" y="970358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13"/>
            <p:cNvSpPr/>
            <p:nvPr/>
          </p:nvSpPr>
          <p:spPr>
            <a:xfrm rot="10800000" flipH="1">
              <a:off x="197669" y="949190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13"/>
            <p:cNvSpPr/>
            <p:nvPr/>
          </p:nvSpPr>
          <p:spPr>
            <a:xfrm rot="10800000" flipH="1">
              <a:off x="197669" y="9277912"/>
              <a:ext cx="244707" cy="333975"/>
            </a:xfrm>
            <a:custGeom>
              <a:avLst/>
              <a:gdLst/>
              <a:ahLst/>
              <a:cxnLst/>
              <a:rect l="l" t="t" r="r" b="b"/>
              <a:pathLst>
                <a:path w="2119" h="2892" extrusionOk="0">
                  <a:moveTo>
                    <a:pt x="2118" y="0"/>
                  </a:moveTo>
                  <a:lnTo>
                    <a:pt x="0" y="2037"/>
                  </a:lnTo>
                  <a:lnTo>
                    <a:pt x="0" y="2892"/>
                  </a:lnTo>
                  <a:lnTo>
                    <a:pt x="2118" y="835"/>
                  </a:lnTo>
                  <a:lnTo>
                    <a:pt x="21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13"/>
            <p:cNvSpPr/>
            <p:nvPr/>
          </p:nvSpPr>
          <p:spPr>
            <a:xfrm rot="10800000" flipH="1">
              <a:off x="197669" y="906622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37"/>
                  </a:lnTo>
                  <a:lnTo>
                    <a:pt x="0" y="2893"/>
                  </a:lnTo>
                  <a:lnTo>
                    <a:pt x="2118" y="83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13"/>
            <p:cNvSpPr/>
            <p:nvPr/>
          </p:nvSpPr>
          <p:spPr>
            <a:xfrm rot="10800000" flipH="1">
              <a:off x="197669" y="885454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13"/>
            <p:cNvSpPr/>
            <p:nvPr/>
          </p:nvSpPr>
          <p:spPr>
            <a:xfrm rot="10800000" flipH="1">
              <a:off x="-2667042" y="4708190"/>
              <a:ext cx="169528" cy="6876983"/>
            </a:xfrm>
            <a:custGeom>
              <a:avLst/>
              <a:gdLst/>
              <a:ahLst/>
              <a:cxnLst/>
              <a:rect l="l" t="t" r="r" b="b"/>
              <a:pathLst>
                <a:path w="1468" h="59550" fill="none" extrusionOk="0">
                  <a:moveTo>
                    <a:pt x="1467" y="59549"/>
                  </a:moveTo>
                  <a:lnTo>
                    <a:pt x="1467" y="12749"/>
                  </a:lnTo>
                  <a:lnTo>
                    <a:pt x="1" y="11303"/>
                  </a:lnTo>
                  <a:lnTo>
                    <a:pt x="1" y="0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13"/>
            <p:cNvSpPr/>
            <p:nvPr/>
          </p:nvSpPr>
          <p:spPr>
            <a:xfrm rot="10800000" flipH="1">
              <a:off x="-2617614" y="13271394"/>
              <a:ext cx="115" cy="1655904"/>
            </a:xfrm>
            <a:custGeom>
              <a:avLst/>
              <a:gdLst/>
              <a:ahLst/>
              <a:cxnLst/>
              <a:rect l="l" t="t" r="r" b="b"/>
              <a:pathLst>
                <a:path w="1" h="14339" fill="none" extrusionOk="0">
                  <a:moveTo>
                    <a:pt x="1" y="1"/>
                  </a:moveTo>
                  <a:lnTo>
                    <a:pt x="1" y="14338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13"/>
            <p:cNvSpPr/>
            <p:nvPr/>
          </p:nvSpPr>
          <p:spPr>
            <a:xfrm rot="-5400000">
              <a:off x="-740256" y="5261506"/>
              <a:ext cx="2315739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13"/>
            <p:cNvSpPr/>
            <p:nvPr/>
          </p:nvSpPr>
          <p:spPr>
            <a:xfrm rot="-5400000">
              <a:off x="62588" y="7086982"/>
              <a:ext cx="707751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13"/>
            <p:cNvSpPr/>
            <p:nvPr/>
          </p:nvSpPr>
          <p:spPr>
            <a:xfrm rot="-5400000">
              <a:off x="-552634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13"/>
            <p:cNvSpPr/>
            <p:nvPr/>
          </p:nvSpPr>
          <p:spPr>
            <a:xfrm rot="-5400000">
              <a:off x="157865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13"/>
            <p:cNvSpPr/>
            <p:nvPr/>
          </p:nvSpPr>
          <p:spPr>
            <a:xfrm rot="-5400000">
              <a:off x="-78968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13"/>
            <p:cNvSpPr/>
            <p:nvPr/>
          </p:nvSpPr>
          <p:spPr>
            <a:xfrm rot="-5400000">
              <a:off x="-315801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13"/>
            <p:cNvSpPr/>
            <p:nvPr/>
          </p:nvSpPr>
          <p:spPr>
            <a:xfrm rot="-5400000">
              <a:off x="-3391983" y="8655203"/>
              <a:ext cx="711592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13"/>
            <p:cNvSpPr/>
            <p:nvPr/>
          </p:nvSpPr>
          <p:spPr>
            <a:xfrm rot="-5400000">
              <a:off x="357699" y="11552145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13"/>
            <p:cNvSpPr/>
            <p:nvPr/>
          </p:nvSpPr>
          <p:spPr>
            <a:xfrm rot="-5400000">
              <a:off x="357699" y="1273774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13"/>
            <p:cNvSpPr/>
            <p:nvPr/>
          </p:nvSpPr>
          <p:spPr>
            <a:xfrm rot="-5400000">
              <a:off x="357699" y="1250062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13"/>
            <p:cNvSpPr/>
            <p:nvPr/>
          </p:nvSpPr>
          <p:spPr>
            <a:xfrm rot="-5400000">
              <a:off x="357699" y="12263508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13"/>
            <p:cNvSpPr/>
            <p:nvPr/>
          </p:nvSpPr>
          <p:spPr>
            <a:xfrm rot="-5400000">
              <a:off x="357699" y="1202638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13"/>
            <p:cNvSpPr/>
            <p:nvPr/>
          </p:nvSpPr>
          <p:spPr>
            <a:xfrm rot="-5400000">
              <a:off x="357699" y="1178926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13"/>
            <p:cNvSpPr/>
            <p:nvPr/>
          </p:nvSpPr>
          <p:spPr>
            <a:xfrm rot="-5400000">
              <a:off x="357699" y="14299332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13"/>
            <p:cNvSpPr/>
            <p:nvPr/>
          </p:nvSpPr>
          <p:spPr>
            <a:xfrm rot="-5400000">
              <a:off x="-1413456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13"/>
            <p:cNvSpPr/>
            <p:nvPr/>
          </p:nvSpPr>
          <p:spPr>
            <a:xfrm rot="-5400000">
              <a:off x="-1128633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13"/>
            <p:cNvSpPr/>
            <p:nvPr/>
          </p:nvSpPr>
          <p:spPr>
            <a:xfrm rot="10800000" flipH="1">
              <a:off x="-3118587" y="3494700"/>
              <a:ext cx="3535035" cy="8139899"/>
            </a:xfrm>
            <a:custGeom>
              <a:avLst/>
              <a:gdLst/>
              <a:ahLst/>
              <a:cxnLst/>
              <a:rect l="l" t="t" r="r" b="b"/>
              <a:pathLst>
                <a:path w="30611" h="70486" fill="none" extrusionOk="0">
                  <a:moveTo>
                    <a:pt x="449" y="50202"/>
                  </a:moveTo>
                  <a:lnTo>
                    <a:pt x="449" y="55008"/>
                  </a:lnTo>
                  <a:lnTo>
                    <a:pt x="3361" y="57941"/>
                  </a:lnTo>
                  <a:lnTo>
                    <a:pt x="3361" y="61851"/>
                  </a:lnTo>
                  <a:lnTo>
                    <a:pt x="1" y="65232"/>
                  </a:lnTo>
                  <a:lnTo>
                    <a:pt x="1" y="70486"/>
                  </a:lnTo>
                  <a:lnTo>
                    <a:pt x="7597" y="70486"/>
                  </a:lnTo>
                  <a:lnTo>
                    <a:pt x="10224" y="67859"/>
                  </a:lnTo>
                  <a:lnTo>
                    <a:pt x="17882" y="67859"/>
                  </a:lnTo>
                  <a:lnTo>
                    <a:pt x="20407" y="70384"/>
                  </a:lnTo>
                  <a:lnTo>
                    <a:pt x="30610" y="70384"/>
                  </a:lnTo>
                  <a:lnTo>
                    <a:pt x="30610" y="27413"/>
                  </a:lnTo>
                  <a:lnTo>
                    <a:pt x="28187" y="24989"/>
                  </a:lnTo>
                  <a:lnTo>
                    <a:pt x="28187" y="15458"/>
                  </a:lnTo>
                  <a:lnTo>
                    <a:pt x="30549" y="13116"/>
                  </a:lnTo>
                  <a:lnTo>
                    <a:pt x="30549" y="1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13"/>
            <p:cNvSpPr/>
            <p:nvPr/>
          </p:nvSpPr>
          <p:spPr>
            <a:xfrm rot="10800000" flipH="1">
              <a:off x="-3036246" y="7546946"/>
              <a:ext cx="115" cy="2140237"/>
            </a:xfrm>
            <a:custGeom>
              <a:avLst/>
              <a:gdLst/>
              <a:ahLst/>
              <a:cxnLst/>
              <a:rect l="l" t="t" r="r" b="b"/>
              <a:pathLst>
                <a:path w="1" h="18533" fill="none" extrusionOk="0">
                  <a:moveTo>
                    <a:pt x="1" y="0"/>
                  </a:moveTo>
                  <a:lnTo>
                    <a:pt x="1" y="18533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13"/>
            <p:cNvSpPr/>
            <p:nvPr/>
          </p:nvSpPr>
          <p:spPr>
            <a:xfrm rot="10800000" flipH="1">
              <a:off x="-3066849" y="6509634"/>
              <a:ext cx="115" cy="557550"/>
            </a:xfrm>
            <a:custGeom>
              <a:avLst/>
              <a:gdLst/>
              <a:ahLst/>
              <a:cxnLst/>
              <a:rect l="l" t="t" r="r" b="b"/>
              <a:pathLst>
                <a:path w="1" h="4828" fill="none" extrusionOk="0">
                  <a:moveTo>
                    <a:pt x="1" y="1"/>
                  </a:moveTo>
                  <a:lnTo>
                    <a:pt x="1" y="4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13"/>
            <p:cNvSpPr/>
            <p:nvPr/>
          </p:nvSpPr>
          <p:spPr>
            <a:xfrm rot="10800000" flipH="1">
              <a:off x="-3043291" y="10468067"/>
              <a:ext cx="425784" cy="5061252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13"/>
            <p:cNvSpPr/>
            <p:nvPr/>
          </p:nvSpPr>
          <p:spPr>
            <a:xfrm rot="10800000" flipH="1">
              <a:off x="-1354675" y="14357979"/>
              <a:ext cx="1771155" cy="1171339"/>
            </a:xfrm>
            <a:custGeom>
              <a:avLst/>
              <a:gdLst/>
              <a:ahLst/>
              <a:cxnLst/>
              <a:rect l="l" t="t" r="r" b="b"/>
              <a:pathLst>
                <a:path w="15337" h="10143" fill="none" extrusionOk="0">
                  <a:moveTo>
                    <a:pt x="1" y="0"/>
                  </a:moveTo>
                  <a:lnTo>
                    <a:pt x="4461" y="0"/>
                  </a:lnTo>
                  <a:lnTo>
                    <a:pt x="5724" y="1263"/>
                  </a:lnTo>
                  <a:lnTo>
                    <a:pt x="7353" y="1263"/>
                  </a:lnTo>
                  <a:lnTo>
                    <a:pt x="8554" y="61"/>
                  </a:lnTo>
                  <a:lnTo>
                    <a:pt x="15336" y="61"/>
                  </a:lnTo>
                  <a:lnTo>
                    <a:pt x="15336" y="10142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13"/>
            <p:cNvSpPr/>
            <p:nvPr/>
          </p:nvSpPr>
          <p:spPr>
            <a:xfrm rot="10800000" flipH="1">
              <a:off x="197669" y="970358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13"/>
            <p:cNvSpPr/>
            <p:nvPr/>
          </p:nvSpPr>
          <p:spPr>
            <a:xfrm rot="10800000" flipH="1">
              <a:off x="197669" y="949190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13"/>
            <p:cNvSpPr/>
            <p:nvPr/>
          </p:nvSpPr>
          <p:spPr>
            <a:xfrm rot="10800000" flipH="1">
              <a:off x="197669" y="9277912"/>
              <a:ext cx="244707" cy="333975"/>
            </a:xfrm>
            <a:custGeom>
              <a:avLst/>
              <a:gdLst/>
              <a:ahLst/>
              <a:cxnLst/>
              <a:rect l="l" t="t" r="r" b="b"/>
              <a:pathLst>
                <a:path w="2119" h="2892" extrusionOk="0">
                  <a:moveTo>
                    <a:pt x="2118" y="0"/>
                  </a:moveTo>
                  <a:lnTo>
                    <a:pt x="0" y="2037"/>
                  </a:lnTo>
                  <a:lnTo>
                    <a:pt x="0" y="2892"/>
                  </a:lnTo>
                  <a:lnTo>
                    <a:pt x="2118" y="835"/>
                  </a:lnTo>
                  <a:lnTo>
                    <a:pt x="21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13"/>
            <p:cNvSpPr/>
            <p:nvPr/>
          </p:nvSpPr>
          <p:spPr>
            <a:xfrm rot="10800000" flipH="1">
              <a:off x="197669" y="9066228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37"/>
                  </a:lnTo>
                  <a:lnTo>
                    <a:pt x="0" y="2893"/>
                  </a:lnTo>
                  <a:lnTo>
                    <a:pt x="2118" y="83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13"/>
            <p:cNvSpPr/>
            <p:nvPr/>
          </p:nvSpPr>
          <p:spPr>
            <a:xfrm rot="10800000" flipH="1">
              <a:off x="197669" y="8854545"/>
              <a:ext cx="244707" cy="334091"/>
            </a:xfrm>
            <a:custGeom>
              <a:avLst/>
              <a:gdLst/>
              <a:ahLst/>
              <a:cxnLst/>
              <a:rect l="l" t="t" r="r" b="b"/>
              <a:pathLst>
                <a:path w="2119" h="2893" extrusionOk="0">
                  <a:moveTo>
                    <a:pt x="2118" y="1"/>
                  </a:moveTo>
                  <a:lnTo>
                    <a:pt x="0" y="2058"/>
                  </a:lnTo>
                  <a:lnTo>
                    <a:pt x="0" y="2893"/>
                  </a:lnTo>
                  <a:lnTo>
                    <a:pt x="2118" y="856"/>
                  </a:lnTo>
                  <a:lnTo>
                    <a:pt x="211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13"/>
            <p:cNvSpPr/>
            <p:nvPr/>
          </p:nvSpPr>
          <p:spPr>
            <a:xfrm rot="10800000" flipH="1">
              <a:off x="-2667042" y="4708190"/>
              <a:ext cx="169528" cy="6876983"/>
            </a:xfrm>
            <a:custGeom>
              <a:avLst/>
              <a:gdLst/>
              <a:ahLst/>
              <a:cxnLst/>
              <a:rect l="l" t="t" r="r" b="b"/>
              <a:pathLst>
                <a:path w="1468" h="59550" fill="none" extrusionOk="0">
                  <a:moveTo>
                    <a:pt x="1467" y="59549"/>
                  </a:moveTo>
                  <a:lnTo>
                    <a:pt x="1467" y="12749"/>
                  </a:lnTo>
                  <a:lnTo>
                    <a:pt x="1" y="11303"/>
                  </a:lnTo>
                  <a:lnTo>
                    <a:pt x="1" y="0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13"/>
            <p:cNvSpPr/>
            <p:nvPr/>
          </p:nvSpPr>
          <p:spPr>
            <a:xfrm rot="10800000" flipH="1">
              <a:off x="-2617614" y="13271394"/>
              <a:ext cx="115" cy="1655904"/>
            </a:xfrm>
            <a:custGeom>
              <a:avLst/>
              <a:gdLst/>
              <a:ahLst/>
              <a:cxnLst/>
              <a:rect l="l" t="t" r="r" b="b"/>
              <a:pathLst>
                <a:path w="1" h="14339" fill="none" extrusionOk="0">
                  <a:moveTo>
                    <a:pt x="1" y="1"/>
                  </a:moveTo>
                  <a:lnTo>
                    <a:pt x="1" y="14338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13"/>
            <p:cNvSpPr/>
            <p:nvPr/>
          </p:nvSpPr>
          <p:spPr>
            <a:xfrm rot="-5400000">
              <a:off x="-740256" y="5261506"/>
              <a:ext cx="2315739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13"/>
            <p:cNvSpPr/>
            <p:nvPr/>
          </p:nvSpPr>
          <p:spPr>
            <a:xfrm rot="-5400000">
              <a:off x="62588" y="7086982"/>
              <a:ext cx="707751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13"/>
            <p:cNvSpPr/>
            <p:nvPr/>
          </p:nvSpPr>
          <p:spPr>
            <a:xfrm rot="-5400000">
              <a:off x="-552634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13"/>
            <p:cNvSpPr/>
            <p:nvPr/>
          </p:nvSpPr>
          <p:spPr>
            <a:xfrm rot="-5400000">
              <a:off x="157865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13"/>
            <p:cNvSpPr/>
            <p:nvPr/>
          </p:nvSpPr>
          <p:spPr>
            <a:xfrm rot="-5400000">
              <a:off x="-78968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13"/>
            <p:cNvSpPr/>
            <p:nvPr/>
          </p:nvSpPr>
          <p:spPr>
            <a:xfrm rot="-5400000">
              <a:off x="-315801" y="34521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13"/>
            <p:cNvSpPr/>
            <p:nvPr/>
          </p:nvSpPr>
          <p:spPr>
            <a:xfrm rot="-5400000">
              <a:off x="-3391983" y="8655203"/>
              <a:ext cx="711592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13"/>
            <p:cNvSpPr/>
            <p:nvPr/>
          </p:nvSpPr>
          <p:spPr>
            <a:xfrm rot="-5400000">
              <a:off x="357699" y="11552145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13"/>
            <p:cNvSpPr/>
            <p:nvPr/>
          </p:nvSpPr>
          <p:spPr>
            <a:xfrm rot="-5400000">
              <a:off x="357699" y="1273774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13"/>
            <p:cNvSpPr/>
            <p:nvPr/>
          </p:nvSpPr>
          <p:spPr>
            <a:xfrm rot="-5400000">
              <a:off x="357699" y="12500629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13"/>
            <p:cNvSpPr/>
            <p:nvPr/>
          </p:nvSpPr>
          <p:spPr>
            <a:xfrm rot="-5400000">
              <a:off x="357699" y="12263508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13"/>
            <p:cNvSpPr/>
            <p:nvPr/>
          </p:nvSpPr>
          <p:spPr>
            <a:xfrm rot="-5400000">
              <a:off x="357699" y="1202638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13"/>
            <p:cNvSpPr/>
            <p:nvPr/>
          </p:nvSpPr>
          <p:spPr>
            <a:xfrm rot="-5400000">
              <a:off x="357699" y="11789266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13"/>
            <p:cNvSpPr/>
            <p:nvPr/>
          </p:nvSpPr>
          <p:spPr>
            <a:xfrm rot="-5400000">
              <a:off x="357699" y="14299332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13"/>
            <p:cNvSpPr/>
            <p:nvPr/>
          </p:nvSpPr>
          <p:spPr>
            <a:xfrm rot="-5400000">
              <a:off x="-1413456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13"/>
            <p:cNvSpPr/>
            <p:nvPr/>
          </p:nvSpPr>
          <p:spPr>
            <a:xfrm rot="-5400000">
              <a:off x="-1128633" y="15470577"/>
              <a:ext cx="117523" cy="117523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4" name="Google Shape;774;p13"/>
          <p:cNvGrpSpPr/>
          <p:nvPr/>
        </p:nvGrpSpPr>
        <p:grpSpPr>
          <a:xfrm flipH="1">
            <a:off x="6309193" y="4399246"/>
            <a:ext cx="3769563" cy="11358057"/>
            <a:chOff x="-2722250" y="-1079764"/>
            <a:chExt cx="3769563" cy="11358057"/>
          </a:xfrm>
        </p:grpSpPr>
        <p:sp>
          <p:nvSpPr>
            <p:cNvPr id="775" name="Google Shape;775;p13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dist="190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13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13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13"/>
            <p:cNvSpPr/>
            <p:nvPr/>
          </p:nvSpPr>
          <p:spPr>
            <a:xfrm rot="-5400000">
              <a:off x="-6425973" y="2892399"/>
              <a:ext cx="11223689" cy="3548098"/>
            </a:xfrm>
            <a:custGeom>
              <a:avLst/>
              <a:gdLst/>
              <a:ahLst/>
              <a:cxnLst/>
              <a:rect l="l" t="t" r="r" b="b"/>
              <a:pathLst>
                <a:path w="68226" h="21568" fill="none" extrusionOk="0">
                  <a:moveTo>
                    <a:pt x="53094" y="1"/>
                  </a:moveTo>
                  <a:lnTo>
                    <a:pt x="49672" y="1"/>
                  </a:lnTo>
                  <a:lnTo>
                    <a:pt x="47554" y="2119"/>
                  </a:lnTo>
                  <a:lnTo>
                    <a:pt x="41811" y="2119"/>
                  </a:lnTo>
                  <a:lnTo>
                    <a:pt x="39713" y="1"/>
                  </a:lnTo>
                  <a:lnTo>
                    <a:pt x="0" y="1"/>
                  </a:lnTo>
                  <a:lnTo>
                    <a:pt x="0" y="13625"/>
                  </a:lnTo>
                  <a:lnTo>
                    <a:pt x="7556" y="21283"/>
                  </a:lnTo>
                  <a:lnTo>
                    <a:pt x="46230" y="21283"/>
                  </a:lnTo>
                  <a:lnTo>
                    <a:pt x="49448" y="18045"/>
                  </a:lnTo>
                  <a:lnTo>
                    <a:pt x="55538" y="18045"/>
                  </a:lnTo>
                  <a:lnTo>
                    <a:pt x="59061" y="21568"/>
                  </a:lnTo>
                  <a:lnTo>
                    <a:pt x="65598" y="21568"/>
                  </a:lnTo>
                  <a:lnTo>
                    <a:pt x="68022" y="19124"/>
                  </a:lnTo>
                  <a:lnTo>
                    <a:pt x="68022" y="16904"/>
                  </a:lnTo>
                  <a:lnTo>
                    <a:pt x="66698" y="15560"/>
                  </a:lnTo>
                  <a:lnTo>
                    <a:pt x="66698" y="12729"/>
                  </a:lnTo>
                  <a:lnTo>
                    <a:pt x="68225" y="11181"/>
                  </a:lnTo>
                  <a:lnTo>
                    <a:pt x="68225" y="926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13"/>
            <p:cNvSpPr/>
            <p:nvPr/>
          </p:nvSpPr>
          <p:spPr>
            <a:xfrm rot="-5400000">
              <a:off x="779166" y="3484700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13"/>
            <p:cNvSpPr/>
            <p:nvPr/>
          </p:nvSpPr>
          <p:spPr>
            <a:xfrm rot="-5400000">
              <a:off x="-363339" y="5689141"/>
              <a:ext cx="2553156" cy="268147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13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13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13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13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13"/>
            <p:cNvSpPr/>
            <p:nvPr/>
          </p:nvSpPr>
          <p:spPr>
            <a:xfrm rot="-5400000">
              <a:off x="-3866449" y="8223650"/>
              <a:ext cx="2556549" cy="268151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13"/>
            <p:cNvSpPr/>
            <p:nvPr/>
          </p:nvSpPr>
          <p:spPr>
            <a:xfrm rot="-5400000">
              <a:off x="-2722238" y="1390659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13"/>
            <p:cNvSpPr/>
            <p:nvPr/>
          </p:nvSpPr>
          <p:spPr>
            <a:xfrm rot="-5400000">
              <a:off x="-1331823" y="-1079764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13"/>
            <p:cNvSpPr/>
            <p:nvPr/>
          </p:nvSpPr>
          <p:spPr>
            <a:xfrm rot="-5400000">
              <a:off x="-413699" y="-829583"/>
              <a:ext cx="268147" cy="268147"/>
            </a:xfrm>
            <a:custGeom>
              <a:avLst/>
              <a:gdLst/>
              <a:ahLst/>
              <a:cxnLst/>
              <a:rect l="l" t="t" r="r" b="b"/>
              <a:pathLst>
                <a:path w="1630" h="1630" extrusionOk="0">
                  <a:moveTo>
                    <a:pt x="1" y="0"/>
                  </a:moveTo>
                  <a:lnTo>
                    <a:pt x="1" y="1629"/>
                  </a:lnTo>
                  <a:lnTo>
                    <a:pt x="1630" y="1629"/>
                  </a:lnTo>
                  <a:lnTo>
                    <a:pt x="16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9" name="Google Shape;789;p13"/>
          <p:cNvGrpSpPr/>
          <p:nvPr/>
        </p:nvGrpSpPr>
        <p:grpSpPr>
          <a:xfrm>
            <a:off x="8626375" y="-2137135"/>
            <a:ext cx="618526" cy="5831511"/>
            <a:chOff x="8626375" y="-2137135"/>
            <a:chExt cx="618526" cy="5831511"/>
          </a:xfrm>
        </p:grpSpPr>
        <p:sp>
          <p:nvSpPr>
            <p:cNvPr id="790" name="Google Shape;790;p13"/>
            <p:cNvSpPr/>
            <p:nvPr/>
          </p:nvSpPr>
          <p:spPr>
            <a:xfrm rot="10800000" flipH="1">
              <a:off x="8754318" y="-2137135"/>
              <a:ext cx="490583" cy="5831511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13"/>
            <p:cNvSpPr/>
            <p:nvPr/>
          </p:nvSpPr>
          <p:spPr>
            <a:xfrm rot="-5400000">
              <a:off x="8403006" y="1365179"/>
              <a:ext cx="714890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13"/>
            <p:cNvSpPr/>
            <p:nvPr/>
          </p:nvSpPr>
          <p:spPr>
            <a:xfrm rot="10800000" flipH="1">
              <a:off x="8754318" y="-2137135"/>
              <a:ext cx="490583" cy="5831511"/>
            </a:xfrm>
            <a:custGeom>
              <a:avLst/>
              <a:gdLst/>
              <a:ahLst/>
              <a:cxnLst/>
              <a:rect l="l" t="t" r="r" b="b"/>
              <a:pathLst>
                <a:path w="3687" h="43827" fill="none" extrusionOk="0">
                  <a:moveTo>
                    <a:pt x="3687" y="0"/>
                  </a:moveTo>
                  <a:lnTo>
                    <a:pt x="0" y="3686"/>
                  </a:lnTo>
                  <a:lnTo>
                    <a:pt x="0" y="21099"/>
                  </a:lnTo>
                  <a:lnTo>
                    <a:pt x="3116" y="24235"/>
                  </a:lnTo>
                  <a:lnTo>
                    <a:pt x="3116" y="30528"/>
                  </a:lnTo>
                  <a:lnTo>
                    <a:pt x="448" y="33196"/>
                  </a:lnTo>
                  <a:lnTo>
                    <a:pt x="448" y="43827"/>
                  </a:lnTo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13"/>
            <p:cNvSpPr/>
            <p:nvPr/>
          </p:nvSpPr>
          <p:spPr>
            <a:xfrm rot="-5400000">
              <a:off x="8403006" y="1365179"/>
              <a:ext cx="714890" cy="268151"/>
            </a:xfrm>
            <a:custGeom>
              <a:avLst/>
              <a:gdLst/>
              <a:ahLst/>
              <a:cxnLst/>
              <a:rect l="l" t="t" r="r" b="b"/>
              <a:pathLst>
                <a:path w="15520" h="1630" extrusionOk="0">
                  <a:moveTo>
                    <a:pt x="0" y="0"/>
                  </a:moveTo>
                  <a:lnTo>
                    <a:pt x="0" y="1629"/>
                  </a:lnTo>
                  <a:lnTo>
                    <a:pt x="15519" y="1629"/>
                  </a:lnTo>
                  <a:lnTo>
                    <a:pt x="155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57200" dist="19050" algn="bl" rotWithShape="0">
                <a:schemeClr val="accent1">
                  <a:alpha val="7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4" name="Google Shape;794;p13"/>
          <p:cNvGrpSpPr/>
          <p:nvPr/>
        </p:nvGrpSpPr>
        <p:grpSpPr>
          <a:xfrm>
            <a:off x="851178" y="3217515"/>
            <a:ext cx="3146276" cy="3021722"/>
            <a:chOff x="851178" y="3217515"/>
            <a:chExt cx="3146276" cy="3021722"/>
          </a:xfrm>
        </p:grpSpPr>
        <p:sp>
          <p:nvSpPr>
            <p:cNvPr id="795" name="Google Shape;795;p13"/>
            <p:cNvSpPr/>
            <p:nvPr/>
          </p:nvSpPr>
          <p:spPr>
            <a:xfrm rot="-8116073">
              <a:off x="1306773" y="3769020"/>
              <a:ext cx="2356744" cy="1918711"/>
            </a:xfrm>
            <a:custGeom>
              <a:avLst/>
              <a:gdLst/>
              <a:ahLst/>
              <a:cxnLst/>
              <a:rect l="l" t="t" r="r" b="b"/>
              <a:pathLst>
                <a:path w="42402" h="34521" fill="none" extrusionOk="0">
                  <a:moveTo>
                    <a:pt x="0" y="34520"/>
                  </a:moveTo>
                  <a:lnTo>
                    <a:pt x="24093" y="10428"/>
                  </a:lnTo>
                  <a:lnTo>
                    <a:pt x="31954" y="10428"/>
                  </a:lnTo>
                  <a:lnTo>
                    <a:pt x="42402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13"/>
            <p:cNvSpPr/>
            <p:nvPr/>
          </p:nvSpPr>
          <p:spPr>
            <a:xfrm rot="5400000">
              <a:off x="851178" y="4503372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13"/>
            <p:cNvSpPr/>
            <p:nvPr/>
          </p:nvSpPr>
          <p:spPr>
            <a:xfrm rot="-8116073">
              <a:off x="1306773" y="3769020"/>
              <a:ext cx="2356744" cy="1918711"/>
            </a:xfrm>
            <a:custGeom>
              <a:avLst/>
              <a:gdLst/>
              <a:ahLst/>
              <a:cxnLst/>
              <a:rect l="l" t="t" r="r" b="b"/>
              <a:pathLst>
                <a:path w="42402" h="34521" fill="none" extrusionOk="0">
                  <a:moveTo>
                    <a:pt x="0" y="34520"/>
                  </a:moveTo>
                  <a:lnTo>
                    <a:pt x="24093" y="10428"/>
                  </a:lnTo>
                  <a:lnTo>
                    <a:pt x="31954" y="10428"/>
                  </a:lnTo>
                  <a:lnTo>
                    <a:pt x="42402" y="0"/>
                  </a:ln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miter lim="20365"/>
              <a:headEnd type="none" w="sm" len="sm"/>
              <a:tailEnd type="none" w="sm" len="sm"/>
            </a:ln>
            <a:effectLst>
              <a:outerShdw blurRad="128588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13"/>
            <p:cNvSpPr/>
            <p:nvPr/>
          </p:nvSpPr>
          <p:spPr>
            <a:xfrm rot="5400000">
              <a:off x="851178" y="4503372"/>
              <a:ext cx="150600" cy="1506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Play"/>
              <a:buNone/>
              <a:defRPr sz="3300" b="1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Play"/>
              <a:buNone/>
              <a:defRPr sz="3300" b="1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Play"/>
              <a:buNone/>
              <a:defRPr sz="3300" b="1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Play"/>
              <a:buNone/>
              <a:defRPr sz="3300" b="1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Play"/>
              <a:buNone/>
              <a:defRPr sz="3300" b="1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Play"/>
              <a:buNone/>
              <a:defRPr sz="3300" b="1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Play"/>
              <a:buNone/>
              <a:defRPr sz="3300" b="1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Play"/>
              <a:buNone/>
              <a:defRPr sz="3300" b="1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Play"/>
              <a:buNone/>
              <a:defRPr sz="3300" b="1">
                <a:solidFill>
                  <a:schemeClr val="lt1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297400"/>
            <a:ext cx="7717500" cy="32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Char char="●"/>
              <a:defRPr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Char char="○"/>
              <a:defRPr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Char char="■"/>
              <a:defRPr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Char char="●"/>
              <a:defRPr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Char char="○"/>
              <a:defRPr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Char char="■"/>
              <a:defRPr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Char char="●"/>
              <a:defRPr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Char char="○"/>
              <a:defRPr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Source Sans Pro"/>
              <a:buChar char="■"/>
              <a:defRPr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8" r:id="rId8"/>
    <p:sldLayoutId id="2147483659" r:id="rId9"/>
    <p:sldLayoutId id="2147483660" r:id="rId10"/>
    <p:sldLayoutId id="2147483665" r:id="rId11"/>
    <p:sldLayoutId id="2147483681" r:id="rId12"/>
    <p:sldLayoutId id="2147483682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neal.fun/perfect-circle/" TargetMode="External"/><Relationship Id="rId2" Type="http://schemas.openxmlformats.org/officeDocument/2006/relationships/hyperlink" Target="https://vincentsijben.github.io/p5js-typing-game/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trex-runner.com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hyperlink" Target="http://bit.ly/2Tynxth" TargetMode="External"/><Relationship Id="rId7" Type="http://schemas.openxmlformats.org/officeDocument/2006/relationships/hyperlink" Target="https://slidesgo.com/slidesgo-school/powerpoint-tutorials/how-to-download-the-fonts-for-our-powerpoint-templates?utm_source=slidesgo_template&amp;utm_medium=referral-link&amp;utm_campaign=sg_credits&amp;utm_content=slidesgo-schoo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slide" Target="slide7.xml"/><Relationship Id="rId11" Type="http://schemas.openxmlformats.org/officeDocument/2006/relationships/slide" Target="slide9.xml"/><Relationship Id="rId5" Type="http://schemas.openxmlformats.org/officeDocument/2006/relationships/hyperlink" Target="http://bit.ly/33VAFh3" TargetMode="External"/><Relationship Id="rId10" Type="http://schemas.openxmlformats.org/officeDocument/2006/relationships/hyperlink" Target="https://storyset.com/?utm_source=slidesgo_template&amp;utm_medium=referral-link&amp;utm_campaign=slidesgo_contents_of_this_template&amp;utm_term=storyset&amp;utm_content=storyset" TargetMode="External"/><Relationship Id="rId4" Type="http://schemas.openxmlformats.org/officeDocument/2006/relationships/hyperlink" Target="http://bit.ly/30B07Gq" TargetMode="External"/><Relationship Id="rId9" Type="http://schemas.openxmlformats.org/officeDocument/2006/relationships/slide" Target="slide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ablotheflamingo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8" name="Google Shape;2638;p40"/>
          <p:cNvSpPr txBox="1">
            <a:spLocks noGrp="1"/>
          </p:cNvSpPr>
          <p:nvPr>
            <p:ph type="ctrTitle"/>
          </p:nvPr>
        </p:nvSpPr>
        <p:spPr>
          <a:xfrm>
            <a:off x="1282800" y="1642400"/>
            <a:ext cx="6578400" cy="222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EEN WORKSHOP IN CODE EN TECHNOLOGIE:</a:t>
            </a:r>
            <a:br>
              <a:rPr lang="en" sz="2800" dirty="0"/>
            </a:br>
            <a:r>
              <a:rPr lang="en" dirty="0">
                <a:solidFill>
                  <a:schemeClr val="lt2"/>
                </a:solidFill>
              </a:rPr>
              <a:t>CODEREN EN CREËREN</a:t>
            </a:r>
            <a:endParaRPr dirty="0"/>
          </a:p>
        </p:txBody>
      </p:sp>
      <p:cxnSp>
        <p:nvCxnSpPr>
          <p:cNvPr id="2640" name="Google Shape;2640;p40"/>
          <p:cNvCxnSpPr/>
          <p:nvPr/>
        </p:nvCxnSpPr>
        <p:spPr>
          <a:xfrm>
            <a:off x="2500475" y="3663720"/>
            <a:ext cx="41772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  <p:grpSp>
        <p:nvGrpSpPr>
          <p:cNvPr id="2641" name="Google Shape;2641;p40"/>
          <p:cNvGrpSpPr/>
          <p:nvPr/>
        </p:nvGrpSpPr>
        <p:grpSpPr>
          <a:xfrm>
            <a:off x="2365175" y="3596070"/>
            <a:ext cx="4447650" cy="135300"/>
            <a:chOff x="2365175" y="3596070"/>
            <a:chExt cx="4447650" cy="135300"/>
          </a:xfrm>
        </p:grpSpPr>
        <p:sp>
          <p:nvSpPr>
            <p:cNvPr id="2642" name="Google Shape;2642;p40"/>
            <p:cNvSpPr/>
            <p:nvPr/>
          </p:nvSpPr>
          <p:spPr>
            <a:xfrm>
              <a:off x="2365175" y="3596070"/>
              <a:ext cx="135300" cy="1353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Google Shape;2643;p40"/>
            <p:cNvSpPr/>
            <p:nvPr/>
          </p:nvSpPr>
          <p:spPr>
            <a:xfrm>
              <a:off x="6677525" y="3596070"/>
              <a:ext cx="135300" cy="1353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644" name="Google Shape;2644;p40"/>
            <p:cNvCxnSpPr>
              <a:stCxn id="2642" idx="6"/>
              <a:endCxn id="2643" idx="2"/>
            </p:cNvCxnSpPr>
            <p:nvPr/>
          </p:nvCxnSpPr>
          <p:spPr>
            <a:xfrm>
              <a:off x="2500475" y="3663720"/>
              <a:ext cx="4177200" cy="0"/>
            </a:xfrm>
            <a:prstGeom prst="straightConnector1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cxnSp>
      </p:grpSp>
      <p:sp>
        <p:nvSpPr>
          <p:cNvPr id="3" name="Ondertitel 2">
            <a:extLst>
              <a:ext uri="{FF2B5EF4-FFF2-40B4-BE49-F238E27FC236}">
                <a16:creationId xmlns:a16="http://schemas.microsoft.com/office/drawing/2014/main" id="{D4E5B6E1-A704-59A8-03BC-CFBAA1F1C4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5" name="Google Shape;2695;p44"/>
          <p:cNvGrpSpPr/>
          <p:nvPr/>
        </p:nvGrpSpPr>
        <p:grpSpPr>
          <a:xfrm>
            <a:off x="4005089" y="1068761"/>
            <a:ext cx="1133821" cy="1133821"/>
            <a:chOff x="851175" y="1582401"/>
            <a:chExt cx="964872" cy="964872"/>
          </a:xfrm>
        </p:grpSpPr>
        <p:sp>
          <p:nvSpPr>
            <p:cNvPr id="2696" name="Google Shape;2696;p44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Google Shape;2697;p44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98" name="Google Shape;2698;p44"/>
          <p:cNvSpPr txBox="1">
            <a:spLocks noGrp="1"/>
          </p:cNvSpPr>
          <p:nvPr>
            <p:ph type="title"/>
          </p:nvPr>
        </p:nvSpPr>
        <p:spPr>
          <a:xfrm>
            <a:off x="2206800" y="2374150"/>
            <a:ext cx="4730400" cy="6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P5.JS</a:t>
            </a:r>
            <a:endParaRPr dirty="0"/>
          </a:p>
        </p:txBody>
      </p:sp>
      <p:sp>
        <p:nvSpPr>
          <p:cNvPr id="2699" name="Google Shape;2699;p44"/>
          <p:cNvSpPr txBox="1">
            <a:spLocks noGrp="1"/>
          </p:cNvSpPr>
          <p:nvPr>
            <p:ph type="subTitle" idx="1"/>
          </p:nvPr>
        </p:nvSpPr>
        <p:spPr>
          <a:xfrm>
            <a:off x="3137400" y="3519025"/>
            <a:ext cx="2869200" cy="6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err="1"/>
              <a:t>Een</a:t>
            </a:r>
            <a:r>
              <a:rPr lang="en" dirty="0"/>
              <a:t> web editor </a:t>
            </a:r>
            <a:r>
              <a:rPr lang="en" dirty="0" err="1"/>
              <a:t>voor</a:t>
            </a:r>
            <a:r>
              <a:rPr lang="en" dirty="0"/>
              <a:t> kunst met code</a:t>
            </a:r>
            <a:endParaRPr dirty="0"/>
          </a:p>
        </p:txBody>
      </p:sp>
      <p:sp>
        <p:nvSpPr>
          <p:cNvPr id="2700" name="Google Shape;2700;p44"/>
          <p:cNvSpPr txBox="1">
            <a:spLocks noGrp="1"/>
          </p:cNvSpPr>
          <p:nvPr>
            <p:ph type="title" idx="2"/>
          </p:nvPr>
        </p:nvSpPr>
        <p:spPr>
          <a:xfrm>
            <a:off x="2206800" y="1223888"/>
            <a:ext cx="4730400" cy="8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cxnSp>
        <p:nvCxnSpPr>
          <p:cNvPr id="2701" name="Google Shape;2701;p44"/>
          <p:cNvCxnSpPr/>
          <p:nvPr/>
        </p:nvCxnSpPr>
        <p:spPr>
          <a:xfrm rot="10800000" flipH="1">
            <a:off x="2493738" y="3309720"/>
            <a:ext cx="4156500" cy="1350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  <p:sp>
        <p:nvSpPr>
          <p:cNvPr id="2702" name="Google Shape;2702;p44"/>
          <p:cNvSpPr/>
          <p:nvPr/>
        </p:nvSpPr>
        <p:spPr>
          <a:xfrm>
            <a:off x="2358438" y="3248820"/>
            <a:ext cx="135300" cy="1353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3" name="Google Shape;2703;p44"/>
          <p:cNvSpPr/>
          <p:nvPr/>
        </p:nvSpPr>
        <p:spPr>
          <a:xfrm>
            <a:off x="6650238" y="3248820"/>
            <a:ext cx="135300" cy="1353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704" name="Google Shape;2704;p44"/>
          <p:cNvCxnSpPr>
            <a:stCxn id="2702" idx="6"/>
            <a:endCxn id="2703" idx="2"/>
          </p:cNvCxnSpPr>
          <p:nvPr/>
        </p:nvCxnSpPr>
        <p:spPr>
          <a:xfrm>
            <a:off x="2493738" y="3316470"/>
            <a:ext cx="41565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</p:spTree>
    <p:extLst>
      <p:ext uri="{BB962C8B-B14F-4D97-AF65-F5344CB8AC3E}">
        <p14:creationId xmlns:p14="http://schemas.microsoft.com/office/powerpoint/2010/main" val="2785042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0" name="Google Shape;2720;p46"/>
          <p:cNvSpPr txBox="1">
            <a:spLocks noGrp="1"/>
          </p:cNvSpPr>
          <p:nvPr>
            <p:ph type="title"/>
          </p:nvPr>
        </p:nvSpPr>
        <p:spPr>
          <a:xfrm>
            <a:off x="1690050" y="438850"/>
            <a:ext cx="5763900" cy="118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P5.JS Web Editor</a:t>
            </a:r>
            <a:endParaRPr dirty="0"/>
          </a:p>
        </p:txBody>
      </p:sp>
      <p:sp>
        <p:nvSpPr>
          <p:cNvPr id="2721" name="Google Shape;2721;p46"/>
          <p:cNvSpPr txBox="1">
            <a:spLocks noGrp="1"/>
          </p:cNvSpPr>
          <p:nvPr>
            <p:ph type="body" idx="1"/>
          </p:nvPr>
        </p:nvSpPr>
        <p:spPr>
          <a:xfrm>
            <a:off x="2541150" y="2050375"/>
            <a:ext cx="4061700" cy="196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nl-NL" dirty="0"/>
              <a:t>In deze workshop gaan wij aan de slag met P5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endParaRPr dirty="0"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</a:pPr>
            <a:r>
              <a:rPr lang="en" dirty="0" err="1"/>
              <a:t>Javascript</a:t>
            </a:r>
            <a:r>
              <a:rPr lang="en" dirty="0"/>
              <a:t> library</a:t>
            </a: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</a:pPr>
            <a:r>
              <a:rPr lang="nl-NL" dirty="0"/>
              <a:t>Artistiek en visueel ontwerp</a:t>
            </a: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</a:pPr>
            <a:r>
              <a:rPr lang="nl-NL" dirty="0"/>
              <a:t>Tekenen met code</a:t>
            </a: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</a:pPr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6" name="Google Shape;2726;p47"/>
          <p:cNvGrpSpPr/>
          <p:nvPr/>
        </p:nvGrpSpPr>
        <p:grpSpPr>
          <a:xfrm>
            <a:off x="2372003" y="1909557"/>
            <a:ext cx="795537" cy="795537"/>
            <a:chOff x="851175" y="1582401"/>
            <a:chExt cx="964872" cy="964872"/>
          </a:xfrm>
        </p:grpSpPr>
        <p:sp>
          <p:nvSpPr>
            <p:cNvPr id="2727" name="Google Shape;2727;p47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8" name="Google Shape;2728;p47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32" name="Google Shape;2732;p47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http://editor.p5js.org</a:t>
            </a:r>
            <a:endParaRPr dirty="0"/>
          </a:p>
        </p:txBody>
      </p:sp>
      <p:sp>
        <p:nvSpPr>
          <p:cNvPr id="2733" name="Google Shape;2733;p47"/>
          <p:cNvSpPr txBox="1">
            <a:spLocks noGrp="1"/>
          </p:cNvSpPr>
          <p:nvPr>
            <p:ph type="subTitle" idx="1"/>
          </p:nvPr>
        </p:nvSpPr>
        <p:spPr>
          <a:xfrm>
            <a:off x="1490720" y="3323058"/>
            <a:ext cx="2314500" cy="7845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 err="1"/>
              <a:t>Eén</a:t>
            </a:r>
            <a:r>
              <a:rPr lang="en" dirty="0"/>
              <a:t> </a:t>
            </a:r>
            <a:r>
              <a:rPr lang="en" dirty="0" err="1"/>
              <a:t>keer</a:t>
            </a:r>
            <a:r>
              <a:rPr lang="en" dirty="0"/>
              <a:t> </a:t>
            </a:r>
            <a:r>
              <a:rPr lang="en" dirty="0" err="1"/>
              <a:t>uitgevoerd</a:t>
            </a:r>
            <a:endParaRPr lang="en" dirty="0"/>
          </a:p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 err="1"/>
              <a:t>Basisinstellingen</a:t>
            </a:r>
            <a:endParaRPr dirty="0"/>
          </a:p>
        </p:txBody>
      </p:sp>
      <p:sp>
        <p:nvSpPr>
          <p:cNvPr id="2734" name="Google Shape;2734;p47"/>
          <p:cNvSpPr txBox="1">
            <a:spLocks noGrp="1"/>
          </p:cNvSpPr>
          <p:nvPr>
            <p:ph type="subTitle" idx="2"/>
          </p:nvPr>
        </p:nvSpPr>
        <p:spPr>
          <a:xfrm>
            <a:off x="1612521" y="2941758"/>
            <a:ext cx="2314500" cy="3813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 err="1"/>
              <a:t>function</a:t>
            </a:r>
            <a:r>
              <a:rPr lang="nl-NL" dirty="0"/>
              <a:t> setup()</a:t>
            </a:r>
            <a:endParaRPr dirty="0"/>
          </a:p>
        </p:txBody>
      </p:sp>
      <p:grpSp>
        <p:nvGrpSpPr>
          <p:cNvPr id="2737" name="Google Shape;2737;p47"/>
          <p:cNvGrpSpPr/>
          <p:nvPr/>
        </p:nvGrpSpPr>
        <p:grpSpPr>
          <a:xfrm>
            <a:off x="2551619" y="2146221"/>
            <a:ext cx="448061" cy="340315"/>
            <a:chOff x="1164350" y="-1483000"/>
            <a:chExt cx="660175" cy="503275"/>
          </a:xfrm>
        </p:grpSpPr>
        <p:sp>
          <p:nvSpPr>
            <p:cNvPr id="2738" name="Google Shape;2738;p47"/>
            <p:cNvSpPr/>
            <p:nvPr/>
          </p:nvSpPr>
          <p:spPr>
            <a:xfrm>
              <a:off x="1397675" y="-1324450"/>
              <a:ext cx="39050" cy="79700"/>
            </a:xfrm>
            <a:custGeom>
              <a:avLst/>
              <a:gdLst/>
              <a:ahLst/>
              <a:cxnLst/>
              <a:rect l="l" t="t" r="r" b="b"/>
              <a:pathLst>
                <a:path w="1562" h="3188" extrusionOk="0">
                  <a:moveTo>
                    <a:pt x="0" y="0"/>
                  </a:moveTo>
                  <a:lnTo>
                    <a:pt x="0" y="1854"/>
                  </a:lnTo>
                  <a:lnTo>
                    <a:pt x="1301" y="3187"/>
                  </a:lnTo>
                  <a:cubicBezTo>
                    <a:pt x="1464" y="2862"/>
                    <a:pt x="1561" y="2537"/>
                    <a:pt x="1561" y="2179"/>
                  </a:cubicBezTo>
                  <a:cubicBezTo>
                    <a:pt x="1561" y="1171"/>
                    <a:pt x="911" y="325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Google Shape;2739;p47"/>
            <p:cNvSpPr/>
            <p:nvPr/>
          </p:nvSpPr>
          <p:spPr>
            <a:xfrm>
              <a:off x="1320425" y="-1324450"/>
              <a:ext cx="82950" cy="113025"/>
            </a:xfrm>
            <a:custGeom>
              <a:avLst/>
              <a:gdLst/>
              <a:ahLst/>
              <a:cxnLst/>
              <a:rect l="l" t="t" r="r" b="b"/>
              <a:pathLst>
                <a:path w="3318" h="4521" extrusionOk="0">
                  <a:moveTo>
                    <a:pt x="1529" y="0"/>
                  </a:moveTo>
                  <a:cubicBezTo>
                    <a:pt x="651" y="325"/>
                    <a:pt x="1" y="1171"/>
                    <a:pt x="1" y="2179"/>
                  </a:cubicBezTo>
                  <a:cubicBezTo>
                    <a:pt x="1" y="3480"/>
                    <a:pt x="1041" y="4520"/>
                    <a:pt x="2310" y="4520"/>
                  </a:cubicBezTo>
                  <a:cubicBezTo>
                    <a:pt x="2667" y="4520"/>
                    <a:pt x="2993" y="4423"/>
                    <a:pt x="3318" y="4260"/>
                  </a:cubicBezTo>
                  <a:lnTo>
                    <a:pt x="1529" y="2504"/>
                  </a:lnTo>
                  <a:lnTo>
                    <a:pt x="152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0" name="Google Shape;2740;p47"/>
            <p:cNvSpPr/>
            <p:nvPr/>
          </p:nvSpPr>
          <p:spPr>
            <a:xfrm>
              <a:off x="1203375" y="-1483000"/>
              <a:ext cx="582125" cy="387025"/>
            </a:xfrm>
            <a:custGeom>
              <a:avLst/>
              <a:gdLst/>
              <a:ahLst/>
              <a:cxnLst/>
              <a:rect l="l" t="t" r="r" b="b"/>
              <a:pathLst>
                <a:path w="23285" h="15481" extrusionOk="0">
                  <a:moveTo>
                    <a:pt x="6992" y="4651"/>
                  </a:moveTo>
                  <a:cubicBezTo>
                    <a:pt x="9138" y="4651"/>
                    <a:pt x="10862" y="6375"/>
                    <a:pt x="10862" y="8521"/>
                  </a:cubicBezTo>
                  <a:cubicBezTo>
                    <a:pt x="10862" y="10667"/>
                    <a:pt x="9138" y="12391"/>
                    <a:pt x="6992" y="12391"/>
                  </a:cubicBezTo>
                  <a:cubicBezTo>
                    <a:pt x="4878" y="12391"/>
                    <a:pt x="3122" y="10667"/>
                    <a:pt x="3122" y="8521"/>
                  </a:cubicBezTo>
                  <a:cubicBezTo>
                    <a:pt x="3122" y="6375"/>
                    <a:pt x="4878" y="4651"/>
                    <a:pt x="6992" y="4651"/>
                  </a:cubicBezTo>
                  <a:close/>
                  <a:moveTo>
                    <a:pt x="13951" y="9302"/>
                  </a:moveTo>
                  <a:lnTo>
                    <a:pt x="13951" y="12391"/>
                  </a:lnTo>
                  <a:lnTo>
                    <a:pt x="12423" y="12391"/>
                  </a:lnTo>
                  <a:lnTo>
                    <a:pt x="12423" y="9302"/>
                  </a:lnTo>
                  <a:close/>
                  <a:moveTo>
                    <a:pt x="17073" y="6212"/>
                  </a:moveTo>
                  <a:lnTo>
                    <a:pt x="17073" y="12391"/>
                  </a:lnTo>
                  <a:lnTo>
                    <a:pt x="15512" y="12391"/>
                  </a:lnTo>
                  <a:lnTo>
                    <a:pt x="15512" y="6212"/>
                  </a:lnTo>
                  <a:close/>
                  <a:moveTo>
                    <a:pt x="20162" y="4651"/>
                  </a:moveTo>
                  <a:lnTo>
                    <a:pt x="20162" y="12391"/>
                  </a:lnTo>
                  <a:lnTo>
                    <a:pt x="18601" y="12391"/>
                  </a:lnTo>
                  <a:lnTo>
                    <a:pt x="18601" y="4651"/>
                  </a:lnTo>
                  <a:close/>
                  <a:moveTo>
                    <a:pt x="0" y="1"/>
                  </a:moveTo>
                  <a:lnTo>
                    <a:pt x="0" y="15480"/>
                  </a:lnTo>
                  <a:lnTo>
                    <a:pt x="23284" y="15480"/>
                  </a:lnTo>
                  <a:lnTo>
                    <a:pt x="2328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1" name="Google Shape;2741;p47"/>
            <p:cNvSpPr/>
            <p:nvPr/>
          </p:nvSpPr>
          <p:spPr>
            <a:xfrm>
              <a:off x="1164350" y="-1056975"/>
              <a:ext cx="660175" cy="77250"/>
            </a:xfrm>
            <a:custGeom>
              <a:avLst/>
              <a:gdLst/>
              <a:ahLst/>
              <a:cxnLst/>
              <a:rect l="l" t="t" r="r" b="b"/>
              <a:pathLst>
                <a:path w="26407" h="3090" extrusionOk="0">
                  <a:moveTo>
                    <a:pt x="0" y="0"/>
                  </a:moveTo>
                  <a:lnTo>
                    <a:pt x="0" y="781"/>
                  </a:lnTo>
                  <a:cubicBezTo>
                    <a:pt x="0" y="2049"/>
                    <a:pt x="1041" y="3090"/>
                    <a:pt x="2309" y="3090"/>
                  </a:cubicBezTo>
                  <a:lnTo>
                    <a:pt x="24097" y="3090"/>
                  </a:lnTo>
                  <a:cubicBezTo>
                    <a:pt x="25365" y="3090"/>
                    <a:pt x="26406" y="2049"/>
                    <a:pt x="26406" y="781"/>
                  </a:cubicBezTo>
                  <a:lnTo>
                    <a:pt x="264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" name="Afbeelding 5">
            <a:extLst>
              <a:ext uri="{FF2B5EF4-FFF2-40B4-BE49-F238E27FC236}">
                <a16:creationId xmlns:a16="http://schemas.microsoft.com/office/drawing/2014/main" id="{5A232FD8-1453-75B7-4DEB-AB9B7F0C8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2899" y="1424788"/>
            <a:ext cx="3332646" cy="3058730"/>
          </a:xfrm>
          <a:prstGeom prst="rect">
            <a:avLst/>
          </a:prstGeom>
        </p:spPr>
      </p:pic>
      <p:sp>
        <p:nvSpPr>
          <p:cNvPr id="7" name="Pijl links 6">
            <a:extLst>
              <a:ext uri="{FF2B5EF4-FFF2-40B4-BE49-F238E27FC236}">
                <a16:creationId xmlns:a16="http://schemas.microsoft.com/office/drawing/2014/main" id="{5F07FEFB-EF5D-5A07-109B-5F1DA89DF6E4}"/>
              </a:ext>
            </a:extLst>
          </p:cNvPr>
          <p:cNvSpPr/>
          <p:nvPr/>
        </p:nvSpPr>
        <p:spPr>
          <a:xfrm rot="1656100">
            <a:off x="3476619" y="1431431"/>
            <a:ext cx="1262516" cy="80537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6" name="Google Shape;2726;p47"/>
          <p:cNvGrpSpPr/>
          <p:nvPr/>
        </p:nvGrpSpPr>
        <p:grpSpPr>
          <a:xfrm>
            <a:off x="2372003" y="1909557"/>
            <a:ext cx="795537" cy="795537"/>
            <a:chOff x="851175" y="1582401"/>
            <a:chExt cx="964872" cy="964872"/>
          </a:xfrm>
        </p:grpSpPr>
        <p:sp>
          <p:nvSpPr>
            <p:cNvPr id="2727" name="Google Shape;2727;p47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8" name="Google Shape;2728;p47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32" name="Google Shape;2732;p47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http://editor.p5js.org</a:t>
            </a:r>
            <a:endParaRPr dirty="0"/>
          </a:p>
        </p:txBody>
      </p:sp>
      <p:sp>
        <p:nvSpPr>
          <p:cNvPr id="2733" name="Google Shape;2733;p47"/>
          <p:cNvSpPr txBox="1">
            <a:spLocks noGrp="1"/>
          </p:cNvSpPr>
          <p:nvPr>
            <p:ph type="subTitle" idx="1"/>
          </p:nvPr>
        </p:nvSpPr>
        <p:spPr>
          <a:xfrm>
            <a:off x="1587894" y="3335453"/>
            <a:ext cx="2314500" cy="7845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dirty="0"/>
              <a:t>H</a:t>
            </a:r>
            <a:r>
              <a:rPr lang="en" dirty="0" err="1"/>
              <a:t>erhaaldelijk</a:t>
            </a:r>
            <a:r>
              <a:rPr lang="en" dirty="0"/>
              <a:t> </a:t>
            </a:r>
            <a:r>
              <a:rPr lang="en" dirty="0" err="1"/>
              <a:t>uitgevoerd</a:t>
            </a:r>
            <a:endParaRPr lang="en" dirty="0"/>
          </a:p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 err="1"/>
              <a:t>Tekenen</a:t>
            </a:r>
            <a:r>
              <a:rPr lang="en" dirty="0"/>
              <a:t> </a:t>
            </a:r>
            <a:r>
              <a:rPr lang="en" dirty="0" err="1"/>
              <a:t>en</a:t>
            </a:r>
            <a:r>
              <a:rPr lang="en" dirty="0"/>
              <a:t> </a:t>
            </a:r>
            <a:r>
              <a:rPr lang="en" dirty="0" err="1"/>
              <a:t>animeren</a:t>
            </a:r>
            <a:endParaRPr dirty="0"/>
          </a:p>
        </p:txBody>
      </p:sp>
      <p:sp>
        <p:nvSpPr>
          <p:cNvPr id="2734" name="Google Shape;2734;p47"/>
          <p:cNvSpPr txBox="1">
            <a:spLocks noGrp="1"/>
          </p:cNvSpPr>
          <p:nvPr>
            <p:ph type="subTitle" idx="2"/>
          </p:nvPr>
        </p:nvSpPr>
        <p:spPr>
          <a:xfrm>
            <a:off x="1612521" y="2941758"/>
            <a:ext cx="2314500" cy="3813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 err="1"/>
              <a:t>function</a:t>
            </a:r>
            <a:r>
              <a:rPr lang="nl-NL" dirty="0"/>
              <a:t> draw()</a:t>
            </a:r>
            <a:endParaRPr dirty="0"/>
          </a:p>
        </p:txBody>
      </p:sp>
      <p:grpSp>
        <p:nvGrpSpPr>
          <p:cNvPr id="2737" name="Google Shape;2737;p47"/>
          <p:cNvGrpSpPr/>
          <p:nvPr/>
        </p:nvGrpSpPr>
        <p:grpSpPr>
          <a:xfrm>
            <a:off x="2551619" y="2146221"/>
            <a:ext cx="448061" cy="340315"/>
            <a:chOff x="1164350" y="-1483000"/>
            <a:chExt cx="660175" cy="503275"/>
          </a:xfrm>
        </p:grpSpPr>
        <p:sp>
          <p:nvSpPr>
            <p:cNvPr id="2738" name="Google Shape;2738;p47"/>
            <p:cNvSpPr/>
            <p:nvPr/>
          </p:nvSpPr>
          <p:spPr>
            <a:xfrm>
              <a:off x="1397675" y="-1324450"/>
              <a:ext cx="39050" cy="79700"/>
            </a:xfrm>
            <a:custGeom>
              <a:avLst/>
              <a:gdLst/>
              <a:ahLst/>
              <a:cxnLst/>
              <a:rect l="l" t="t" r="r" b="b"/>
              <a:pathLst>
                <a:path w="1562" h="3188" extrusionOk="0">
                  <a:moveTo>
                    <a:pt x="0" y="0"/>
                  </a:moveTo>
                  <a:lnTo>
                    <a:pt x="0" y="1854"/>
                  </a:lnTo>
                  <a:lnTo>
                    <a:pt x="1301" y="3187"/>
                  </a:lnTo>
                  <a:cubicBezTo>
                    <a:pt x="1464" y="2862"/>
                    <a:pt x="1561" y="2537"/>
                    <a:pt x="1561" y="2179"/>
                  </a:cubicBezTo>
                  <a:cubicBezTo>
                    <a:pt x="1561" y="1171"/>
                    <a:pt x="911" y="325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Google Shape;2739;p47"/>
            <p:cNvSpPr/>
            <p:nvPr/>
          </p:nvSpPr>
          <p:spPr>
            <a:xfrm>
              <a:off x="1320425" y="-1324450"/>
              <a:ext cx="82950" cy="113025"/>
            </a:xfrm>
            <a:custGeom>
              <a:avLst/>
              <a:gdLst/>
              <a:ahLst/>
              <a:cxnLst/>
              <a:rect l="l" t="t" r="r" b="b"/>
              <a:pathLst>
                <a:path w="3318" h="4521" extrusionOk="0">
                  <a:moveTo>
                    <a:pt x="1529" y="0"/>
                  </a:moveTo>
                  <a:cubicBezTo>
                    <a:pt x="651" y="325"/>
                    <a:pt x="1" y="1171"/>
                    <a:pt x="1" y="2179"/>
                  </a:cubicBezTo>
                  <a:cubicBezTo>
                    <a:pt x="1" y="3480"/>
                    <a:pt x="1041" y="4520"/>
                    <a:pt x="2310" y="4520"/>
                  </a:cubicBezTo>
                  <a:cubicBezTo>
                    <a:pt x="2667" y="4520"/>
                    <a:pt x="2993" y="4423"/>
                    <a:pt x="3318" y="4260"/>
                  </a:cubicBezTo>
                  <a:lnTo>
                    <a:pt x="1529" y="2504"/>
                  </a:lnTo>
                  <a:lnTo>
                    <a:pt x="152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0" name="Google Shape;2740;p47"/>
            <p:cNvSpPr/>
            <p:nvPr/>
          </p:nvSpPr>
          <p:spPr>
            <a:xfrm>
              <a:off x="1203375" y="-1483000"/>
              <a:ext cx="582125" cy="387025"/>
            </a:xfrm>
            <a:custGeom>
              <a:avLst/>
              <a:gdLst/>
              <a:ahLst/>
              <a:cxnLst/>
              <a:rect l="l" t="t" r="r" b="b"/>
              <a:pathLst>
                <a:path w="23285" h="15481" extrusionOk="0">
                  <a:moveTo>
                    <a:pt x="6992" y="4651"/>
                  </a:moveTo>
                  <a:cubicBezTo>
                    <a:pt x="9138" y="4651"/>
                    <a:pt x="10862" y="6375"/>
                    <a:pt x="10862" y="8521"/>
                  </a:cubicBezTo>
                  <a:cubicBezTo>
                    <a:pt x="10862" y="10667"/>
                    <a:pt x="9138" y="12391"/>
                    <a:pt x="6992" y="12391"/>
                  </a:cubicBezTo>
                  <a:cubicBezTo>
                    <a:pt x="4878" y="12391"/>
                    <a:pt x="3122" y="10667"/>
                    <a:pt x="3122" y="8521"/>
                  </a:cubicBezTo>
                  <a:cubicBezTo>
                    <a:pt x="3122" y="6375"/>
                    <a:pt x="4878" y="4651"/>
                    <a:pt x="6992" y="4651"/>
                  </a:cubicBezTo>
                  <a:close/>
                  <a:moveTo>
                    <a:pt x="13951" y="9302"/>
                  </a:moveTo>
                  <a:lnTo>
                    <a:pt x="13951" y="12391"/>
                  </a:lnTo>
                  <a:lnTo>
                    <a:pt x="12423" y="12391"/>
                  </a:lnTo>
                  <a:lnTo>
                    <a:pt x="12423" y="9302"/>
                  </a:lnTo>
                  <a:close/>
                  <a:moveTo>
                    <a:pt x="17073" y="6212"/>
                  </a:moveTo>
                  <a:lnTo>
                    <a:pt x="17073" y="12391"/>
                  </a:lnTo>
                  <a:lnTo>
                    <a:pt x="15512" y="12391"/>
                  </a:lnTo>
                  <a:lnTo>
                    <a:pt x="15512" y="6212"/>
                  </a:lnTo>
                  <a:close/>
                  <a:moveTo>
                    <a:pt x="20162" y="4651"/>
                  </a:moveTo>
                  <a:lnTo>
                    <a:pt x="20162" y="12391"/>
                  </a:lnTo>
                  <a:lnTo>
                    <a:pt x="18601" y="12391"/>
                  </a:lnTo>
                  <a:lnTo>
                    <a:pt x="18601" y="4651"/>
                  </a:lnTo>
                  <a:close/>
                  <a:moveTo>
                    <a:pt x="0" y="1"/>
                  </a:moveTo>
                  <a:lnTo>
                    <a:pt x="0" y="15480"/>
                  </a:lnTo>
                  <a:lnTo>
                    <a:pt x="23284" y="15480"/>
                  </a:lnTo>
                  <a:lnTo>
                    <a:pt x="2328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1" name="Google Shape;2741;p47"/>
            <p:cNvSpPr/>
            <p:nvPr/>
          </p:nvSpPr>
          <p:spPr>
            <a:xfrm>
              <a:off x="1164350" y="-1056975"/>
              <a:ext cx="660175" cy="77250"/>
            </a:xfrm>
            <a:custGeom>
              <a:avLst/>
              <a:gdLst/>
              <a:ahLst/>
              <a:cxnLst/>
              <a:rect l="l" t="t" r="r" b="b"/>
              <a:pathLst>
                <a:path w="26407" h="3090" extrusionOk="0">
                  <a:moveTo>
                    <a:pt x="0" y="0"/>
                  </a:moveTo>
                  <a:lnTo>
                    <a:pt x="0" y="781"/>
                  </a:lnTo>
                  <a:cubicBezTo>
                    <a:pt x="0" y="2049"/>
                    <a:pt x="1041" y="3090"/>
                    <a:pt x="2309" y="3090"/>
                  </a:cubicBezTo>
                  <a:lnTo>
                    <a:pt x="24097" y="3090"/>
                  </a:lnTo>
                  <a:cubicBezTo>
                    <a:pt x="25365" y="3090"/>
                    <a:pt x="26406" y="2049"/>
                    <a:pt x="26406" y="781"/>
                  </a:cubicBezTo>
                  <a:lnTo>
                    <a:pt x="264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" name="Afbeelding 5">
            <a:extLst>
              <a:ext uri="{FF2B5EF4-FFF2-40B4-BE49-F238E27FC236}">
                <a16:creationId xmlns:a16="http://schemas.microsoft.com/office/drawing/2014/main" id="{5A232FD8-1453-75B7-4DEB-AB9B7F0C8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2899" y="1424788"/>
            <a:ext cx="3332646" cy="3058730"/>
          </a:xfrm>
          <a:prstGeom prst="rect">
            <a:avLst/>
          </a:prstGeom>
        </p:spPr>
      </p:pic>
      <p:sp>
        <p:nvSpPr>
          <p:cNvPr id="7" name="Pijl links 6">
            <a:extLst>
              <a:ext uri="{FF2B5EF4-FFF2-40B4-BE49-F238E27FC236}">
                <a16:creationId xmlns:a16="http://schemas.microsoft.com/office/drawing/2014/main" id="{5F07FEFB-EF5D-5A07-109B-5F1DA89DF6E4}"/>
              </a:ext>
            </a:extLst>
          </p:cNvPr>
          <p:cNvSpPr/>
          <p:nvPr/>
        </p:nvSpPr>
        <p:spPr>
          <a:xfrm rot="18857072">
            <a:off x="3836268" y="2802007"/>
            <a:ext cx="1262516" cy="80537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738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20F470-338B-7927-40A2-D1FAFFDD6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Grid</a:t>
            </a: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3445B16-54B2-49ED-1225-50ACADB64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799" y="1291472"/>
            <a:ext cx="3563234" cy="3458669"/>
          </a:xfrm>
          <a:prstGeom prst="rect">
            <a:avLst/>
          </a:prstGeom>
        </p:spPr>
      </p:pic>
      <p:sp>
        <p:nvSpPr>
          <p:cNvPr id="9" name="Google Shape;2733;p47">
            <a:extLst>
              <a:ext uri="{FF2B5EF4-FFF2-40B4-BE49-F238E27FC236}">
                <a16:creationId xmlns:a16="http://schemas.microsoft.com/office/drawing/2014/main" id="{CE4A979C-CDF2-C486-3572-4F4D7611368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442967" y="1787250"/>
            <a:ext cx="2314500" cy="7845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dirty="0"/>
              <a:t>Coördinaten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dirty="0"/>
              <a:t>Van boven naar beneden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dirty="0"/>
              <a:t>Waar staat deze stip?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dirty="0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CECCA410-C6E2-D3E9-CD7C-CA41F6B2ACDC}"/>
              </a:ext>
            </a:extLst>
          </p:cNvPr>
          <p:cNvSpPr/>
          <p:nvPr/>
        </p:nvSpPr>
        <p:spPr>
          <a:xfrm>
            <a:off x="5544478" y="2118326"/>
            <a:ext cx="94268" cy="9426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Google Shape;2733;p47">
            <a:extLst>
              <a:ext uri="{FF2B5EF4-FFF2-40B4-BE49-F238E27FC236}">
                <a16:creationId xmlns:a16="http://schemas.microsoft.com/office/drawing/2014/main" id="{E29ADC22-79DB-B9AE-7A88-0D8AC03EF4D6}"/>
              </a:ext>
            </a:extLst>
          </p:cNvPr>
          <p:cNvSpPr txBox="1">
            <a:spLocks/>
          </p:cNvSpPr>
          <p:nvPr/>
        </p:nvSpPr>
        <p:spPr>
          <a:xfrm>
            <a:off x="5311333" y="1887250"/>
            <a:ext cx="2314500" cy="78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 algn="l"/>
            <a:r>
              <a:rPr lang="nl-NL" dirty="0">
                <a:solidFill>
                  <a:schemeClr val="tx1"/>
                </a:solidFill>
              </a:rPr>
              <a:t>(x, y)</a:t>
            </a:r>
          </a:p>
        </p:txBody>
      </p:sp>
    </p:spTree>
    <p:extLst>
      <p:ext uri="{BB962C8B-B14F-4D97-AF65-F5344CB8AC3E}">
        <p14:creationId xmlns:p14="http://schemas.microsoft.com/office/powerpoint/2010/main" val="75707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20F470-338B-7927-40A2-D1FAFFDD6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Grid</a:t>
            </a: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3445B16-54B2-49ED-1225-50ACADB64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799" y="1291472"/>
            <a:ext cx="3563234" cy="3458669"/>
          </a:xfrm>
          <a:prstGeom prst="rect">
            <a:avLst/>
          </a:prstGeom>
        </p:spPr>
      </p:pic>
      <p:sp>
        <p:nvSpPr>
          <p:cNvPr id="9" name="Google Shape;2733;p47">
            <a:extLst>
              <a:ext uri="{FF2B5EF4-FFF2-40B4-BE49-F238E27FC236}">
                <a16:creationId xmlns:a16="http://schemas.microsoft.com/office/drawing/2014/main" id="{CE4A979C-CDF2-C486-3572-4F4D7611368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442967" y="1787250"/>
            <a:ext cx="2314500" cy="7845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dirty="0"/>
              <a:t>Coördinaten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dirty="0"/>
              <a:t>Van boven naar beneden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dirty="0"/>
              <a:t>Waar staat deze stip?</a:t>
            </a:r>
            <a:endParaRPr dirty="0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CECCA410-C6E2-D3E9-CD7C-CA41F6B2ACDC}"/>
              </a:ext>
            </a:extLst>
          </p:cNvPr>
          <p:cNvSpPr/>
          <p:nvPr/>
        </p:nvSpPr>
        <p:spPr>
          <a:xfrm>
            <a:off x="5544478" y="2118326"/>
            <a:ext cx="94268" cy="9426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Google Shape;2733;p47">
            <a:extLst>
              <a:ext uri="{FF2B5EF4-FFF2-40B4-BE49-F238E27FC236}">
                <a16:creationId xmlns:a16="http://schemas.microsoft.com/office/drawing/2014/main" id="{E29ADC22-79DB-B9AE-7A88-0D8AC03EF4D6}"/>
              </a:ext>
            </a:extLst>
          </p:cNvPr>
          <p:cNvSpPr txBox="1">
            <a:spLocks/>
          </p:cNvSpPr>
          <p:nvPr/>
        </p:nvSpPr>
        <p:spPr>
          <a:xfrm>
            <a:off x="5145963" y="1910466"/>
            <a:ext cx="2314500" cy="78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Source Sans Pro"/>
              <a:buNone/>
              <a:defRPr sz="14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 algn="l"/>
            <a:r>
              <a:rPr lang="nl-NL" dirty="0">
                <a:solidFill>
                  <a:schemeClr val="tx1"/>
                </a:solidFill>
              </a:rPr>
              <a:t>(150, 100)</a:t>
            </a:r>
          </a:p>
        </p:txBody>
      </p:sp>
    </p:spTree>
    <p:extLst>
      <p:ext uri="{BB962C8B-B14F-4D97-AF65-F5344CB8AC3E}">
        <p14:creationId xmlns:p14="http://schemas.microsoft.com/office/powerpoint/2010/main" val="1862866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54" name="Google Shape;2754;p48"/>
          <p:cNvCxnSpPr>
            <a:stCxn id="2755" idx="6"/>
            <a:endCxn id="2756" idx="2"/>
          </p:cNvCxnSpPr>
          <p:nvPr/>
        </p:nvCxnSpPr>
        <p:spPr>
          <a:xfrm>
            <a:off x="1755788" y="3712320"/>
            <a:ext cx="56460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  <p:grpSp>
        <p:nvGrpSpPr>
          <p:cNvPr id="2757" name="Google Shape;2757;p48"/>
          <p:cNvGrpSpPr/>
          <p:nvPr/>
        </p:nvGrpSpPr>
        <p:grpSpPr>
          <a:xfrm>
            <a:off x="1620488" y="3644670"/>
            <a:ext cx="5916650" cy="135300"/>
            <a:chOff x="1620488" y="3644670"/>
            <a:chExt cx="5916650" cy="135300"/>
          </a:xfrm>
        </p:grpSpPr>
        <p:sp>
          <p:nvSpPr>
            <p:cNvPr id="2755" name="Google Shape;2755;p48"/>
            <p:cNvSpPr/>
            <p:nvPr/>
          </p:nvSpPr>
          <p:spPr>
            <a:xfrm>
              <a:off x="1620488" y="3644670"/>
              <a:ext cx="135300" cy="1353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6" name="Google Shape;2756;p48"/>
            <p:cNvSpPr/>
            <p:nvPr/>
          </p:nvSpPr>
          <p:spPr>
            <a:xfrm>
              <a:off x="7401838" y="3644670"/>
              <a:ext cx="135300" cy="1353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58" name="Google Shape;2758;p48"/>
            <p:cNvCxnSpPr>
              <a:stCxn id="2755" idx="6"/>
              <a:endCxn id="2756" idx="2"/>
            </p:cNvCxnSpPr>
            <p:nvPr/>
          </p:nvCxnSpPr>
          <p:spPr>
            <a:xfrm>
              <a:off x="1755788" y="3712320"/>
              <a:ext cx="5646000" cy="0"/>
            </a:xfrm>
            <a:prstGeom prst="straightConnector1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cxnSp>
      </p:grpSp>
      <p:sp>
        <p:nvSpPr>
          <p:cNvPr id="2759" name="Google Shape;2759;p48"/>
          <p:cNvSpPr txBox="1">
            <a:spLocks noGrp="1"/>
          </p:cNvSpPr>
          <p:nvPr>
            <p:ph type="subTitle" idx="1"/>
          </p:nvPr>
        </p:nvSpPr>
        <p:spPr>
          <a:xfrm>
            <a:off x="1620488" y="1802850"/>
            <a:ext cx="6520500" cy="15378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" dirty="0" err="1"/>
              <a:t>Vormen</a:t>
            </a:r>
            <a:r>
              <a:rPr lang="en" dirty="0"/>
              <a:t>: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1400" dirty="0"/>
              <a:t>e</a:t>
            </a:r>
            <a:r>
              <a:rPr lang="en" sz="1400" dirty="0" err="1"/>
              <a:t>llipse</a:t>
            </a:r>
            <a:r>
              <a:rPr lang="en" sz="1400" dirty="0"/>
              <a:t>()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1400" dirty="0"/>
              <a:t>r</a:t>
            </a:r>
            <a:r>
              <a:rPr lang="en" sz="1400" dirty="0" err="1"/>
              <a:t>ect</a:t>
            </a:r>
            <a:r>
              <a:rPr lang="en" sz="1400" dirty="0"/>
              <a:t>()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1400" dirty="0"/>
              <a:t>l</a:t>
            </a:r>
            <a:r>
              <a:rPr lang="en" sz="1400" dirty="0" err="1"/>
              <a:t>ine</a:t>
            </a:r>
            <a:r>
              <a:rPr lang="en" sz="1400" dirty="0"/>
              <a:t>()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1400" dirty="0"/>
              <a:t>t</a:t>
            </a:r>
            <a:r>
              <a:rPr lang="en" sz="1400" dirty="0" err="1"/>
              <a:t>riangle</a:t>
            </a:r>
            <a:r>
              <a:rPr lang="en" sz="1400" dirty="0"/>
              <a:t>()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endParaRPr dirty="0"/>
          </a:p>
        </p:txBody>
      </p:sp>
      <p:sp>
        <p:nvSpPr>
          <p:cNvPr id="6" name="Google Shape;2759;p48">
            <a:extLst>
              <a:ext uri="{FF2B5EF4-FFF2-40B4-BE49-F238E27FC236}">
                <a16:creationId xmlns:a16="http://schemas.microsoft.com/office/drawing/2014/main" id="{19E55C2B-7CF7-70B9-2B0C-1A5C632D0300}"/>
              </a:ext>
            </a:extLst>
          </p:cNvPr>
          <p:cNvSpPr txBox="1">
            <a:spLocks/>
          </p:cNvSpPr>
          <p:nvPr/>
        </p:nvSpPr>
        <p:spPr>
          <a:xfrm>
            <a:off x="4353635" y="1802850"/>
            <a:ext cx="6520500" cy="15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ource Sans Pro"/>
              <a:buNone/>
              <a:defRPr sz="30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ource Sans Pro"/>
              <a:buNone/>
              <a:defRPr sz="32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ource Sans Pro"/>
              <a:buNone/>
              <a:defRPr sz="32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ource Sans Pro"/>
              <a:buNone/>
              <a:defRPr sz="32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ource Sans Pro"/>
              <a:buNone/>
              <a:defRPr sz="32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ource Sans Pro"/>
              <a:buNone/>
              <a:defRPr sz="32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ource Sans Pro"/>
              <a:buNone/>
              <a:defRPr sz="32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ource Sans Pro"/>
              <a:buNone/>
              <a:defRPr sz="32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ource Sans Pro"/>
              <a:buNone/>
              <a:defRPr sz="3200" b="0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 algn="l"/>
            <a:r>
              <a:rPr lang="nl-NL" dirty="0"/>
              <a:t>Kleuren: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1400" dirty="0" err="1"/>
              <a:t>fill</a:t>
            </a:r>
            <a:r>
              <a:rPr lang="nl-NL" sz="1400" dirty="0"/>
              <a:t>()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1400" dirty="0" err="1"/>
              <a:t>stroke</a:t>
            </a:r>
            <a:r>
              <a:rPr lang="nl-NL" sz="1400" dirty="0"/>
              <a:t>()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1400" dirty="0" err="1"/>
              <a:t>noFill</a:t>
            </a:r>
            <a:r>
              <a:rPr lang="nl-NL" sz="1400" dirty="0"/>
              <a:t>()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1400" dirty="0" err="1"/>
              <a:t>noStroke</a:t>
            </a:r>
            <a:r>
              <a:rPr lang="nl-NL" sz="1400" dirty="0"/>
              <a:t>()</a:t>
            </a:r>
          </a:p>
          <a:p>
            <a:pPr marL="0" indent="0" algn="l"/>
            <a:endParaRPr lang="nl-NL" dirty="0"/>
          </a:p>
        </p:txBody>
      </p:sp>
      <p:sp>
        <p:nvSpPr>
          <p:cNvPr id="7" name="Google Shape;2732;p47">
            <a:extLst>
              <a:ext uri="{FF2B5EF4-FFF2-40B4-BE49-F238E27FC236}">
                <a16:creationId xmlns:a16="http://schemas.microsoft.com/office/drawing/2014/main" id="{BB3835B9-C374-1E5C-2A56-38295B70028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Belangrijke functies</a:t>
            </a:r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5" name="Google Shape;2695;p44"/>
          <p:cNvGrpSpPr/>
          <p:nvPr/>
        </p:nvGrpSpPr>
        <p:grpSpPr>
          <a:xfrm>
            <a:off x="4005089" y="1068761"/>
            <a:ext cx="1133821" cy="1133821"/>
            <a:chOff x="851175" y="1582401"/>
            <a:chExt cx="964872" cy="964872"/>
          </a:xfrm>
        </p:grpSpPr>
        <p:sp>
          <p:nvSpPr>
            <p:cNvPr id="2696" name="Google Shape;2696;p44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Google Shape;2697;p44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98" name="Google Shape;2698;p44"/>
          <p:cNvSpPr txBox="1">
            <a:spLocks noGrp="1"/>
          </p:cNvSpPr>
          <p:nvPr>
            <p:ph type="title"/>
          </p:nvPr>
        </p:nvSpPr>
        <p:spPr>
          <a:xfrm>
            <a:off x="2206800" y="2374150"/>
            <a:ext cx="4730400" cy="6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 </a:t>
            </a:r>
            <a:r>
              <a:rPr lang="en" dirty="0" err="1"/>
              <a:t>Opdracht</a:t>
            </a:r>
            <a:endParaRPr dirty="0"/>
          </a:p>
        </p:txBody>
      </p:sp>
      <p:sp>
        <p:nvSpPr>
          <p:cNvPr id="2699" name="Google Shape;2699;p44"/>
          <p:cNvSpPr txBox="1">
            <a:spLocks noGrp="1"/>
          </p:cNvSpPr>
          <p:nvPr>
            <p:ph type="subTitle" idx="1"/>
          </p:nvPr>
        </p:nvSpPr>
        <p:spPr>
          <a:xfrm>
            <a:off x="3137400" y="3519025"/>
            <a:ext cx="2869200" cy="6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Wat </a:t>
            </a:r>
            <a:r>
              <a:rPr lang="en" dirty="0" err="1"/>
              <a:t>gaan</a:t>
            </a:r>
            <a:r>
              <a:rPr lang="en" dirty="0"/>
              <a:t> we </a:t>
            </a:r>
            <a:r>
              <a:rPr lang="en" dirty="0" err="1"/>
              <a:t>vandaag</a:t>
            </a:r>
            <a:r>
              <a:rPr lang="en" dirty="0"/>
              <a:t> </a:t>
            </a:r>
            <a:r>
              <a:rPr lang="en" dirty="0" err="1"/>
              <a:t>doen</a:t>
            </a:r>
            <a:r>
              <a:rPr lang="en" dirty="0"/>
              <a:t>?</a:t>
            </a:r>
            <a:endParaRPr dirty="0"/>
          </a:p>
        </p:txBody>
      </p:sp>
      <p:sp>
        <p:nvSpPr>
          <p:cNvPr id="2700" name="Google Shape;2700;p44"/>
          <p:cNvSpPr txBox="1">
            <a:spLocks noGrp="1"/>
          </p:cNvSpPr>
          <p:nvPr>
            <p:ph type="title" idx="2"/>
          </p:nvPr>
        </p:nvSpPr>
        <p:spPr>
          <a:xfrm>
            <a:off x="2206800" y="1223888"/>
            <a:ext cx="4730400" cy="8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cxnSp>
        <p:nvCxnSpPr>
          <p:cNvPr id="2701" name="Google Shape;2701;p44"/>
          <p:cNvCxnSpPr/>
          <p:nvPr/>
        </p:nvCxnSpPr>
        <p:spPr>
          <a:xfrm rot="10800000" flipH="1">
            <a:off x="2493738" y="3309720"/>
            <a:ext cx="4156500" cy="1350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  <p:sp>
        <p:nvSpPr>
          <p:cNvPr id="2702" name="Google Shape;2702;p44"/>
          <p:cNvSpPr/>
          <p:nvPr/>
        </p:nvSpPr>
        <p:spPr>
          <a:xfrm>
            <a:off x="2358438" y="3248820"/>
            <a:ext cx="135300" cy="1353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3" name="Google Shape;2703;p44"/>
          <p:cNvSpPr/>
          <p:nvPr/>
        </p:nvSpPr>
        <p:spPr>
          <a:xfrm>
            <a:off x="6650238" y="3248820"/>
            <a:ext cx="135300" cy="1353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704" name="Google Shape;2704;p44"/>
          <p:cNvCxnSpPr>
            <a:stCxn id="2702" idx="6"/>
            <a:endCxn id="2703" idx="2"/>
          </p:cNvCxnSpPr>
          <p:nvPr/>
        </p:nvCxnSpPr>
        <p:spPr>
          <a:xfrm>
            <a:off x="2493738" y="3316470"/>
            <a:ext cx="41565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</p:spTree>
    <p:extLst>
      <p:ext uri="{BB962C8B-B14F-4D97-AF65-F5344CB8AC3E}">
        <p14:creationId xmlns:p14="http://schemas.microsoft.com/office/powerpoint/2010/main" val="1024957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1" name="Google Shape;2831;p50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Maak je eigen buddy!</a:t>
            </a:r>
            <a:endParaRPr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A7D3DF66-BB68-2AAB-4EDA-E3784C9B8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981" y="1484511"/>
            <a:ext cx="2349905" cy="3119464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728A40C3-8779-20EA-4D8F-11768B3F01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2516" y="1378485"/>
            <a:ext cx="2558968" cy="322549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6049946-E75A-F8F3-ED86-366560A2E4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8" r="15656"/>
          <a:stretch/>
        </p:blipFill>
        <p:spPr bwMode="auto">
          <a:xfrm>
            <a:off x="6025114" y="1292107"/>
            <a:ext cx="2431148" cy="3504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9932D3-4A8D-CA92-7C4E-639A1E090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Pauze :D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15C04B7-9B28-D3DA-0868-CA2C52A531ED}"/>
              </a:ext>
            </a:extLst>
          </p:cNvPr>
          <p:cNvSpPr txBox="1"/>
          <p:nvPr/>
        </p:nvSpPr>
        <p:spPr>
          <a:xfrm>
            <a:off x="2594510" y="2029522"/>
            <a:ext cx="395492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hlinkClick r:id="rId2"/>
              </a:rPr>
              <a:t>https://vincentsijben.github.io/p5js-typing-game/</a:t>
            </a:r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  <a:hlinkClick r:id="rId3"/>
              </a:rPr>
              <a:t>https://neal.fun/perfect-circle/</a:t>
            </a:r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  <a:hlinkClick r:id="rId4"/>
              </a:rPr>
              <a:t>https://trex-runner.com</a:t>
            </a:r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864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9" name="Google Shape;2649;p41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CONTENTS OF THIS TEMPLATE</a:t>
            </a:r>
            <a:endParaRPr/>
          </a:p>
        </p:txBody>
      </p:sp>
      <p:sp>
        <p:nvSpPr>
          <p:cNvPr id="2650" name="Google Shape;2650;p41"/>
          <p:cNvSpPr txBox="1">
            <a:spLocks noGrp="1"/>
          </p:cNvSpPr>
          <p:nvPr>
            <p:ph type="body" idx="1"/>
          </p:nvPr>
        </p:nvSpPr>
        <p:spPr>
          <a:xfrm>
            <a:off x="713225" y="1198925"/>
            <a:ext cx="7717500" cy="336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n" sz="1200" dirty="0"/>
              <a:t>Here’s what you’ll find in this </a:t>
            </a:r>
            <a:r>
              <a:rPr lang="en" sz="1200" b="1" dirty="0">
                <a:solidFill>
                  <a:schemeClr val="accent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 dirty="0"/>
              <a:t> template: </a:t>
            </a:r>
            <a:endParaRPr sz="1200" dirty="0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 dirty="0"/>
              <a:t>A slide structure based on a multi-purpose presentation, which you can easily adapt to your needs. For more info on how to edit the template, please visit </a:t>
            </a:r>
            <a:r>
              <a:rPr lang="en" sz="1200" b="1" dirty="0">
                <a:solidFill>
                  <a:schemeClr val="accent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 School</a:t>
            </a:r>
            <a:r>
              <a:rPr lang="en" sz="1200" dirty="0"/>
              <a:t> or read our </a:t>
            </a:r>
            <a:r>
              <a:rPr lang="en" sz="1200" b="1" dirty="0">
                <a:solidFill>
                  <a:schemeClr val="accent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FAQs</a:t>
            </a:r>
            <a:r>
              <a:rPr lang="en" sz="1200" dirty="0"/>
              <a:t>.</a:t>
            </a:r>
            <a:endParaRPr sz="1200" dirty="0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 dirty="0"/>
              <a:t>To view this template with the correct fonts in ppt format, download and install on your computer the </a:t>
            </a:r>
            <a:r>
              <a:rPr lang="en" sz="1200" b="1" dirty="0">
                <a:solidFill>
                  <a:schemeClr val="accent1"/>
                </a:solidFill>
                <a:uFill>
                  <a:noFill/>
                </a:uFill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fonts that we have used</a:t>
            </a:r>
            <a:r>
              <a:rPr lang="en" sz="1200" dirty="0"/>
              <a:t>. You can learn how to download and install fonts</a:t>
            </a:r>
            <a:r>
              <a:rPr lang="en" sz="1150" dirty="0"/>
              <a:t> </a:t>
            </a:r>
            <a:r>
              <a:rPr lang="en" sz="1200" b="1" dirty="0">
                <a:solidFill>
                  <a:schemeClr val="accent1"/>
                </a:solidFill>
                <a:uFill>
                  <a:noFill/>
                </a:u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" sz="1200" dirty="0"/>
              <a:t>.</a:t>
            </a:r>
            <a:endParaRPr sz="1200" dirty="0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 dirty="0"/>
              <a:t>An assortment of graphic resources that are suitable for use in the presentation can be found in the </a:t>
            </a:r>
            <a:r>
              <a:rPr lang="en" sz="1200" b="1" dirty="0">
                <a:solidFill>
                  <a:schemeClr val="accent1"/>
                </a:solidFill>
                <a:uFill>
                  <a:noFill/>
                </a:u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alternative resources slide</a:t>
            </a:r>
            <a:r>
              <a:rPr lang="en" sz="1200" dirty="0"/>
              <a:t>.</a:t>
            </a:r>
            <a:endParaRPr sz="1200" dirty="0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 dirty="0"/>
              <a:t>A </a:t>
            </a:r>
            <a:r>
              <a:rPr lang="en" sz="1200" b="1" dirty="0">
                <a:solidFill>
                  <a:schemeClr val="accent1"/>
                </a:solidFill>
                <a:uFill>
                  <a:noFill/>
                </a:u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thanks slide</a:t>
            </a:r>
            <a:r>
              <a:rPr lang="en" sz="1200" dirty="0"/>
              <a:t>, which you must keep so that proper credits for our design are given.</a:t>
            </a:r>
            <a:endParaRPr sz="1200" dirty="0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 dirty="0"/>
              <a:t>In the </a:t>
            </a:r>
            <a:r>
              <a:rPr lang="en" sz="1200" b="1" dirty="0">
                <a:solidFill>
                  <a:schemeClr val="accent1"/>
                </a:solidFill>
                <a:uFill>
                  <a:noFill/>
                </a:u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resources slide</a:t>
            </a:r>
            <a:r>
              <a:rPr lang="en" sz="1200" dirty="0"/>
              <a:t>, where you’ll find links to all the elements used in the template.</a:t>
            </a:r>
            <a:endParaRPr sz="1200" dirty="0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 dirty="0">
                <a:solidFill>
                  <a:schemeClr val="accent1"/>
                </a:solidFill>
                <a:uFill>
                  <a:noFill/>
                </a:uFill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</a:t>
            </a:r>
            <a:r>
              <a:rPr lang="en" sz="1200" b="1" dirty="0">
                <a:solidFill>
                  <a:schemeClr val="accent1"/>
                </a:solidFill>
                <a:uFill>
                  <a:noFill/>
                </a:uFill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nstructions for use</a:t>
            </a:r>
            <a:r>
              <a:rPr lang="en" sz="1200" dirty="0"/>
              <a:t>.</a:t>
            </a:r>
            <a:endParaRPr sz="1200" dirty="0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 dirty="0"/>
              <a:t>Final slides with:</a:t>
            </a:r>
            <a:endParaRPr sz="1200" dirty="0"/>
          </a:p>
          <a:p>
            <a:pPr marL="9144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" sz="1200" dirty="0"/>
              <a:t>The </a:t>
            </a:r>
            <a:r>
              <a:rPr lang="en" sz="1200" b="1" dirty="0">
                <a:solidFill>
                  <a:schemeClr val="accent1"/>
                </a:solidFill>
                <a:uFill>
                  <a:noFill/>
                </a:uFill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fonts and colors</a:t>
            </a:r>
            <a:r>
              <a:rPr lang="en" sz="1200" dirty="0"/>
              <a:t> used in the template.</a:t>
            </a:r>
            <a:endParaRPr sz="1200" dirty="0"/>
          </a:p>
          <a:p>
            <a:pPr marL="9144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" sz="1200" dirty="0"/>
              <a:t>A </a:t>
            </a:r>
            <a:r>
              <a:rPr lang="en" sz="1200" b="1" dirty="0">
                <a:solidFill>
                  <a:schemeClr val="accent1"/>
                </a:solidFill>
                <a:uFill>
                  <a:noFill/>
                </a:uFill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selection of illustrations</a:t>
            </a:r>
            <a:r>
              <a:rPr lang="en" sz="1200" dirty="0">
                <a:uFill>
                  <a:noFill/>
                </a:uFill>
                <a:hlinkClick r:id="" action="ppaction://noaction"/>
              </a:rPr>
              <a:t>.</a:t>
            </a:r>
            <a:r>
              <a:rPr lang="en" sz="1200" dirty="0"/>
              <a:t> You can also customize and animate them as you wish with the online editor. Visit </a:t>
            </a:r>
            <a:r>
              <a:rPr lang="en" sz="1200" b="1" dirty="0">
                <a:solidFill>
                  <a:schemeClr val="accent1"/>
                </a:solidFill>
                <a:uFill>
                  <a:noFill/>
                </a:u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Storyset</a:t>
            </a:r>
            <a:r>
              <a:rPr lang="en" sz="1200" dirty="0"/>
              <a:t> to find more. </a:t>
            </a:r>
            <a:endParaRPr sz="1200" dirty="0"/>
          </a:p>
          <a:p>
            <a:pPr marL="9144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" sz="1200" dirty="0"/>
              <a:t>More </a:t>
            </a:r>
            <a:r>
              <a:rPr lang="en" sz="1200" b="1" dirty="0">
                <a:solidFill>
                  <a:schemeClr val="accent1"/>
                </a:solidFill>
                <a:uFill>
                  <a:noFill/>
                </a:uFill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infographic resources</a:t>
            </a:r>
            <a:r>
              <a:rPr lang="en" sz="1200" dirty="0"/>
              <a:t>, whose size and color can be edited. </a:t>
            </a:r>
            <a:endParaRPr sz="1200" dirty="0"/>
          </a:p>
          <a:p>
            <a:pPr marL="9144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</a:pPr>
            <a:r>
              <a:rPr lang="en" sz="1200" dirty="0"/>
              <a:t>Sets of </a:t>
            </a:r>
            <a:r>
              <a:rPr lang="en" sz="1200" b="1" dirty="0">
                <a:solidFill>
                  <a:schemeClr val="accent1"/>
                </a:solidFill>
                <a:uFill>
                  <a:noFill/>
                </a:u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customizable icons</a:t>
            </a:r>
            <a:r>
              <a:rPr lang="en" sz="1200" dirty="0"/>
              <a:t> of the following themes: general, business, avatar, creative process, education, help &amp; support, medical, nature, performing arts, SEO &amp; marketing, and teamwork.</a:t>
            </a:r>
            <a:endParaRPr sz="12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/>
              <a:t>You can delete this slide when you’re done editing the presentation.</a:t>
            </a:r>
            <a:endParaRPr sz="13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1" name="Google Shape;2831;p50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Maak je eigen buddy!</a:t>
            </a:r>
            <a:endParaRPr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A7D3DF66-BB68-2AAB-4EDA-E3784C9B8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981" y="1484511"/>
            <a:ext cx="2349905" cy="3119464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728A40C3-8779-20EA-4D8F-11768B3F01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2516" y="1378485"/>
            <a:ext cx="2558968" cy="322549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6049946-E75A-F8F3-ED86-366560A2E4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8" r="15656"/>
          <a:stretch/>
        </p:blipFill>
        <p:spPr bwMode="auto">
          <a:xfrm>
            <a:off x="6025114" y="1292107"/>
            <a:ext cx="2431148" cy="3504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408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55" name="Google Shape;2655;p42"/>
          <p:cNvCxnSpPr>
            <a:stCxn id="2656" idx="6"/>
            <a:endCxn id="2657" idx="2"/>
          </p:cNvCxnSpPr>
          <p:nvPr/>
        </p:nvCxnSpPr>
        <p:spPr>
          <a:xfrm>
            <a:off x="4677538" y="2550470"/>
            <a:ext cx="32700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  <p:grpSp>
        <p:nvGrpSpPr>
          <p:cNvPr id="2658" name="Google Shape;2658;p42"/>
          <p:cNvGrpSpPr/>
          <p:nvPr/>
        </p:nvGrpSpPr>
        <p:grpSpPr>
          <a:xfrm>
            <a:off x="4542238" y="2482820"/>
            <a:ext cx="3540450" cy="135300"/>
            <a:chOff x="4542238" y="2482820"/>
            <a:chExt cx="3540450" cy="135300"/>
          </a:xfrm>
        </p:grpSpPr>
        <p:sp>
          <p:nvSpPr>
            <p:cNvPr id="2656" name="Google Shape;2656;p42"/>
            <p:cNvSpPr/>
            <p:nvPr/>
          </p:nvSpPr>
          <p:spPr>
            <a:xfrm>
              <a:off x="4542238" y="2482820"/>
              <a:ext cx="135300" cy="1353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Google Shape;2657;p42"/>
            <p:cNvSpPr/>
            <p:nvPr/>
          </p:nvSpPr>
          <p:spPr>
            <a:xfrm>
              <a:off x="7947388" y="2482820"/>
              <a:ext cx="135300" cy="1353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659" name="Google Shape;2659;p42"/>
            <p:cNvCxnSpPr>
              <a:stCxn id="2656" idx="6"/>
              <a:endCxn id="2657" idx="2"/>
            </p:cNvCxnSpPr>
            <p:nvPr/>
          </p:nvCxnSpPr>
          <p:spPr>
            <a:xfrm>
              <a:off x="4677538" y="2550470"/>
              <a:ext cx="3270000" cy="0"/>
            </a:xfrm>
            <a:prstGeom prst="straightConnector1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cxnSp>
      </p:grpSp>
      <p:sp>
        <p:nvSpPr>
          <p:cNvPr id="2660" name="Google Shape;2660;p42"/>
          <p:cNvSpPr txBox="1">
            <a:spLocks noGrp="1"/>
          </p:cNvSpPr>
          <p:nvPr>
            <p:ph type="title"/>
          </p:nvPr>
        </p:nvSpPr>
        <p:spPr>
          <a:xfrm>
            <a:off x="3450210" y="1256623"/>
            <a:ext cx="5510705" cy="95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BYTEBUDDY</a:t>
            </a:r>
            <a:endParaRPr dirty="0">
              <a:solidFill>
                <a:schemeClr val="lt2"/>
              </a:solidFill>
            </a:endParaRPr>
          </a:p>
        </p:txBody>
      </p:sp>
      <p:sp>
        <p:nvSpPr>
          <p:cNvPr id="2661" name="Google Shape;2661;p42"/>
          <p:cNvSpPr txBox="1">
            <a:spLocks noGrp="1"/>
          </p:cNvSpPr>
          <p:nvPr>
            <p:ph type="subTitle" idx="1"/>
          </p:nvPr>
        </p:nvSpPr>
        <p:spPr>
          <a:xfrm>
            <a:off x="4201387" y="2840075"/>
            <a:ext cx="4222200" cy="10407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 err="1"/>
              <a:t>Amira</a:t>
            </a:r>
            <a:r>
              <a:rPr lang="nl-NL" dirty="0"/>
              <a:t>, Coen en Aron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6" name="Google Shape;2666;p43"/>
          <p:cNvGrpSpPr/>
          <p:nvPr/>
        </p:nvGrpSpPr>
        <p:grpSpPr>
          <a:xfrm>
            <a:off x="1053497" y="3073586"/>
            <a:ext cx="795537" cy="795537"/>
            <a:chOff x="851175" y="1582401"/>
            <a:chExt cx="964872" cy="964872"/>
          </a:xfrm>
        </p:grpSpPr>
        <p:sp>
          <p:nvSpPr>
            <p:cNvPr id="2667" name="Google Shape;2667;p43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43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69" name="Google Shape;2669;p43"/>
          <p:cNvGrpSpPr/>
          <p:nvPr/>
        </p:nvGrpSpPr>
        <p:grpSpPr>
          <a:xfrm>
            <a:off x="4908972" y="3073586"/>
            <a:ext cx="795537" cy="795537"/>
            <a:chOff x="851175" y="1582401"/>
            <a:chExt cx="964872" cy="964872"/>
          </a:xfrm>
        </p:grpSpPr>
        <p:sp>
          <p:nvSpPr>
            <p:cNvPr id="2670" name="Google Shape;2670;p43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43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72" name="Google Shape;2672;p43"/>
          <p:cNvGrpSpPr/>
          <p:nvPr/>
        </p:nvGrpSpPr>
        <p:grpSpPr>
          <a:xfrm>
            <a:off x="4908972" y="1743274"/>
            <a:ext cx="795537" cy="795537"/>
            <a:chOff x="851175" y="1582401"/>
            <a:chExt cx="964872" cy="964872"/>
          </a:xfrm>
        </p:grpSpPr>
        <p:sp>
          <p:nvSpPr>
            <p:cNvPr id="2673" name="Google Shape;2673;p43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Google Shape;2674;p43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75" name="Google Shape;2675;p43"/>
          <p:cNvGrpSpPr/>
          <p:nvPr/>
        </p:nvGrpSpPr>
        <p:grpSpPr>
          <a:xfrm>
            <a:off x="1053497" y="1743286"/>
            <a:ext cx="795537" cy="795537"/>
            <a:chOff x="851175" y="1582401"/>
            <a:chExt cx="964872" cy="964872"/>
          </a:xfrm>
        </p:grpSpPr>
        <p:sp>
          <p:nvSpPr>
            <p:cNvPr id="2676" name="Google Shape;2676;p43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7" name="Google Shape;2677;p43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78" name="Google Shape;2678;p43"/>
          <p:cNvSpPr txBox="1">
            <a:spLocks noGrp="1"/>
          </p:cNvSpPr>
          <p:nvPr>
            <p:ph type="title"/>
          </p:nvPr>
        </p:nvSpPr>
        <p:spPr>
          <a:xfrm>
            <a:off x="713225" y="539525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INHOUD</a:t>
            </a:r>
            <a:endParaRPr dirty="0"/>
          </a:p>
        </p:txBody>
      </p:sp>
      <p:sp>
        <p:nvSpPr>
          <p:cNvPr id="2679" name="Google Shape;2679;p43"/>
          <p:cNvSpPr txBox="1">
            <a:spLocks noGrp="1"/>
          </p:cNvSpPr>
          <p:nvPr>
            <p:ph type="subTitle" idx="1"/>
          </p:nvPr>
        </p:nvSpPr>
        <p:spPr>
          <a:xfrm>
            <a:off x="1975600" y="3423975"/>
            <a:ext cx="2409600" cy="4671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describe the topic of the section here</a:t>
            </a:r>
            <a:endParaRPr/>
          </a:p>
        </p:txBody>
      </p:sp>
      <p:sp>
        <p:nvSpPr>
          <p:cNvPr id="2680" name="Google Shape;2680;p43"/>
          <p:cNvSpPr txBox="1">
            <a:spLocks noGrp="1"/>
          </p:cNvSpPr>
          <p:nvPr>
            <p:ph type="subTitle" idx="2"/>
          </p:nvPr>
        </p:nvSpPr>
        <p:spPr>
          <a:xfrm>
            <a:off x="1975600" y="3063178"/>
            <a:ext cx="2409600" cy="300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SYLLABUS</a:t>
            </a:r>
            <a:endParaRPr/>
          </a:p>
        </p:txBody>
      </p:sp>
      <p:sp>
        <p:nvSpPr>
          <p:cNvPr id="2681" name="Google Shape;2681;p43"/>
          <p:cNvSpPr txBox="1">
            <a:spLocks noGrp="1"/>
          </p:cNvSpPr>
          <p:nvPr>
            <p:ph type="title" idx="3"/>
          </p:nvPr>
        </p:nvSpPr>
        <p:spPr>
          <a:xfrm>
            <a:off x="1049261" y="3192050"/>
            <a:ext cx="804000" cy="55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2682" name="Google Shape;2682;p43"/>
          <p:cNvSpPr txBox="1">
            <a:spLocks noGrp="1"/>
          </p:cNvSpPr>
          <p:nvPr>
            <p:ph type="title" idx="4"/>
          </p:nvPr>
        </p:nvSpPr>
        <p:spPr>
          <a:xfrm>
            <a:off x="4904736" y="3192050"/>
            <a:ext cx="804000" cy="55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2683" name="Google Shape;2683;p43"/>
          <p:cNvSpPr txBox="1">
            <a:spLocks noGrp="1"/>
          </p:cNvSpPr>
          <p:nvPr>
            <p:ph type="title" idx="5"/>
          </p:nvPr>
        </p:nvSpPr>
        <p:spPr>
          <a:xfrm>
            <a:off x="1049261" y="1861738"/>
            <a:ext cx="804000" cy="55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684" name="Google Shape;2684;p43"/>
          <p:cNvSpPr txBox="1">
            <a:spLocks noGrp="1"/>
          </p:cNvSpPr>
          <p:nvPr>
            <p:ph type="title" idx="6"/>
          </p:nvPr>
        </p:nvSpPr>
        <p:spPr>
          <a:xfrm>
            <a:off x="4904736" y="1861738"/>
            <a:ext cx="804000" cy="55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686" name="Google Shape;2686;p43"/>
          <p:cNvSpPr txBox="1">
            <a:spLocks noGrp="1"/>
          </p:cNvSpPr>
          <p:nvPr>
            <p:ph type="subTitle" idx="8"/>
          </p:nvPr>
        </p:nvSpPr>
        <p:spPr>
          <a:xfrm>
            <a:off x="1975600" y="1732878"/>
            <a:ext cx="2409600" cy="300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Wat is code?</a:t>
            </a:r>
            <a:endParaRPr dirty="0"/>
          </a:p>
        </p:txBody>
      </p:sp>
      <p:sp>
        <p:nvSpPr>
          <p:cNvPr id="2687" name="Google Shape;2687;p43"/>
          <p:cNvSpPr txBox="1">
            <a:spLocks noGrp="1"/>
          </p:cNvSpPr>
          <p:nvPr>
            <p:ph type="subTitle" idx="9"/>
          </p:nvPr>
        </p:nvSpPr>
        <p:spPr>
          <a:xfrm>
            <a:off x="5831075" y="3423975"/>
            <a:ext cx="2409600" cy="4671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describe the topic of the section here</a:t>
            </a:r>
            <a:endParaRPr/>
          </a:p>
        </p:txBody>
      </p:sp>
      <p:sp>
        <p:nvSpPr>
          <p:cNvPr id="2688" name="Google Shape;2688;p43"/>
          <p:cNvSpPr txBox="1">
            <a:spLocks noGrp="1"/>
          </p:cNvSpPr>
          <p:nvPr>
            <p:ph type="subTitle" idx="13"/>
          </p:nvPr>
        </p:nvSpPr>
        <p:spPr>
          <a:xfrm>
            <a:off x="5831075" y="3063178"/>
            <a:ext cx="2409600" cy="300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LEARNING SKILLS</a:t>
            </a:r>
            <a:endParaRPr/>
          </a:p>
        </p:txBody>
      </p:sp>
      <p:sp>
        <p:nvSpPr>
          <p:cNvPr id="2689" name="Google Shape;2689;p43"/>
          <p:cNvSpPr txBox="1">
            <a:spLocks noGrp="1"/>
          </p:cNvSpPr>
          <p:nvPr>
            <p:ph type="subTitle" idx="14"/>
          </p:nvPr>
        </p:nvSpPr>
        <p:spPr>
          <a:xfrm>
            <a:off x="5831075" y="2093675"/>
            <a:ext cx="2409600" cy="4671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90" name="Google Shape;2690;p43"/>
          <p:cNvSpPr txBox="1">
            <a:spLocks noGrp="1"/>
          </p:cNvSpPr>
          <p:nvPr>
            <p:ph type="subTitle" idx="15"/>
          </p:nvPr>
        </p:nvSpPr>
        <p:spPr>
          <a:xfrm>
            <a:off x="5831075" y="1732878"/>
            <a:ext cx="2409600" cy="300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P5.JS Web Editor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5" name="Google Shape;2695;p44"/>
          <p:cNvGrpSpPr/>
          <p:nvPr/>
        </p:nvGrpSpPr>
        <p:grpSpPr>
          <a:xfrm>
            <a:off x="4005089" y="1068761"/>
            <a:ext cx="1133821" cy="1133821"/>
            <a:chOff x="851175" y="1582401"/>
            <a:chExt cx="964872" cy="964872"/>
          </a:xfrm>
        </p:grpSpPr>
        <p:sp>
          <p:nvSpPr>
            <p:cNvPr id="2696" name="Google Shape;2696;p44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Google Shape;2697;p44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98" name="Google Shape;2698;p44"/>
          <p:cNvSpPr txBox="1">
            <a:spLocks noGrp="1"/>
          </p:cNvSpPr>
          <p:nvPr>
            <p:ph type="title"/>
          </p:nvPr>
        </p:nvSpPr>
        <p:spPr>
          <a:xfrm>
            <a:off x="2206800" y="2374150"/>
            <a:ext cx="4730400" cy="6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Wat is code?</a:t>
            </a:r>
            <a:endParaRPr dirty="0"/>
          </a:p>
        </p:txBody>
      </p:sp>
      <p:sp>
        <p:nvSpPr>
          <p:cNvPr id="2699" name="Google Shape;2699;p44"/>
          <p:cNvSpPr txBox="1">
            <a:spLocks noGrp="1"/>
          </p:cNvSpPr>
          <p:nvPr>
            <p:ph type="subTitle" idx="1"/>
          </p:nvPr>
        </p:nvSpPr>
        <p:spPr>
          <a:xfrm>
            <a:off x="3137400" y="3519025"/>
            <a:ext cx="2869200" cy="6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Het nut van code in de </a:t>
            </a:r>
            <a:r>
              <a:rPr lang="en" dirty="0" err="1"/>
              <a:t>moderne</a:t>
            </a:r>
            <a:r>
              <a:rPr lang="en" dirty="0"/>
              <a:t> </a:t>
            </a:r>
            <a:r>
              <a:rPr lang="en" dirty="0" err="1"/>
              <a:t>samenleving</a:t>
            </a:r>
            <a:endParaRPr dirty="0"/>
          </a:p>
        </p:txBody>
      </p:sp>
      <p:sp>
        <p:nvSpPr>
          <p:cNvPr id="2700" name="Google Shape;2700;p44"/>
          <p:cNvSpPr txBox="1">
            <a:spLocks noGrp="1"/>
          </p:cNvSpPr>
          <p:nvPr>
            <p:ph type="title" idx="2"/>
          </p:nvPr>
        </p:nvSpPr>
        <p:spPr>
          <a:xfrm>
            <a:off x="2206800" y="1223888"/>
            <a:ext cx="4730400" cy="8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cxnSp>
        <p:nvCxnSpPr>
          <p:cNvPr id="2701" name="Google Shape;2701;p44"/>
          <p:cNvCxnSpPr/>
          <p:nvPr/>
        </p:nvCxnSpPr>
        <p:spPr>
          <a:xfrm rot="10800000" flipH="1">
            <a:off x="2493738" y="3309720"/>
            <a:ext cx="4156500" cy="1350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  <p:sp>
        <p:nvSpPr>
          <p:cNvPr id="2702" name="Google Shape;2702;p44"/>
          <p:cNvSpPr/>
          <p:nvPr/>
        </p:nvSpPr>
        <p:spPr>
          <a:xfrm>
            <a:off x="2358438" y="3248820"/>
            <a:ext cx="135300" cy="1353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3" name="Google Shape;2703;p44"/>
          <p:cNvSpPr/>
          <p:nvPr/>
        </p:nvSpPr>
        <p:spPr>
          <a:xfrm>
            <a:off x="6650238" y="3248820"/>
            <a:ext cx="135300" cy="1353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704" name="Google Shape;2704;p44"/>
          <p:cNvCxnSpPr>
            <a:stCxn id="2702" idx="6"/>
            <a:endCxn id="2703" idx="2"/>
          </p:cNvCxnSpPr>
          <p:nvPr/>
        </p:nvCxnSpPr>
        <p:spPr>
          <a:xfrm>
            <a:off x="2493738" y="3316470"/>
            <a:ext cx="41565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9" name="Google Shape;2709;p45"/>
          <p:cNvSpPr txBox="1">
            <a:spLocks noGrp="1"/>
          </p:cNvSpPr>
          <p:nvPr>
            <p:ph type="title"/>
          </p:nvPr>
        </p:nvSpPr>
        <p:spPr>
          <a:xfrm>
            <a:off x="2344500" y="1378869"/>
            <a:ext cx="4455000" cy="62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Wat is code?</a:t>
            </a:r>
            <a:endParaRPr dirty="0"/>
          </a:p>
        </p:txBody>
      </p:sp>
      <p:sp>
        <p:nvSpPr>
          <p:cNvPr id="2710" name="Google Shape;2710;p45"/>
          <p:cNvSpPr txBox="1">
            <a:spLocks noGrp="1"/>
          </p:cNvSpPr>
          <p:nvPr>
            <p:ph type="subTitle" idx="1"/>
          </p:nvPr>
        </p:nvSpPr>
        <p:spPr>
          <a:xfrm>
            <a:off x="2446956" y="2569982"/>
            <a:ext cx="4250088" cy="120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dirty="0"/>
              <a:t>Een essentieel deel van de digitale wereld</a:t>
            </a:r>
          </a:p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dirty="0"/>
              <a:t>Verschillende ‘talen’</a:t>
            </a:r>
          </a:p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dirty="0"/>
              <a:t>Coderen als oplossing</a:t>
            </a:r>
            <a:endParaRPr dirty="0"/>
          </a:p>
        </p:txBody>
      </p:sp>
      <p:cxnSp>
        <p:nvCxnSpPr>
          <p:cNvPr id="2711" name="Google Shape;2711;p45"/>
          <p:cNvCxnSpPr>
            <a:stCxn id="2712" idx="6"/>
            <a:endCxn id="2713" idx="2"/>
          </p:cNvCxnSpPr>
          <p:nvPr/>
        </p:nvCxnSpPr>
        <p:spPr>
          <a:xfrm>
            <a:off x="2493738" y="2349927"/>
            <a:ext cx="41706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  <p:grpSp>
        <p:nvGrpSpPr>
          <p:cNvPr id="2714" name="Google Shape;2714;p45"/>
          <p:cNvGrpSpPr/>
          <p:nvPr/>
        </p:nvGrpSpPr>
        <p:grpSpPr>
          <a:xfrm>
            <a:off x="2358438" y="2282277"/>
            <a:ext cx="4441050" cy="135300"/>
            <a:chOff x="2358438" y="2282277"/>
            <a:chExt cx="4441050" cy="135300"/>
          </a:xfrm>
        </p:grpSpPr>
        <p:sp>
          <p:nvSpPr>
            <p:cNvPr id="2712" name="Google Shape;2712;p45"/>
            <p:cNvSpPr/>
            <p:nvPr/>
          </p:nvSpPr>
          <p:spPr>
            <a:xfrm>
              <a:off x="2358438" y="2282277"/>
              <a:ext cx="135300" cy="1353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3" name="Google Shape;2713;p45"/>
            <p:cNvSpPr/>
            <p:nvPr/>
          </p:nvSpPr>
          <p:spPr>
            <a:xfrm>
              <a:off x="6664188" y="2282277"/>
              <a:ext cx="135300" cy="1353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15" name="Google Shape;2715;p45"/>
            <p:cNvCxnSpPr>
              <a:stCxn id="2712" idx="6"/>
              <a:endCxn id="2713" idx="2"/>
            </p:cNvCxnSpPr>
            <p:nvPr/>
          </p:nvCxnSpPr>
          <p:spPr>
            <a:xfrm>
              <a:off x="2493738" y="2349927"/>
              <a:ext cx="4170600" cy="0"/>
            </a:xfrm>
            <a:prstGeom prst="straightConnector1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5" name="Google Shape;2695;p44"/>
          <p:cNvGrpSpPr/>
          <p:nvPr/>
        </p:nvGrpSpPr>
        <p:grpSpPr>
          <a:xfrm>
            <a:off x="4005089" y="1068761"/>
            <a:ext cx="1133821" cy="1133821"/>
            <a:chOff x="851175" y="1582401"/>
            <a:chExt cx="964872" cy="964872"/>
          </a:xfrm>
        </p:grpSpPr>
        <p:sp>
          <p:nvSpPr>
            <p:cNvPr id="2696" name="Google Shape;2696;p44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Google Shape;2697;p44"/>
            <p:cNvSpPr/>
            <p:nvPr/>
          </p:nvSpPr>
          <p:spPr>
            <a:xfrm>
              <a:off x="851175" y="1582401"/>
              <a:ext cx="964872" cy="964872"/>
            </a:xfrm>
            <a:custGeom>
              <a:avLst/>
              <a:gdLst/>
              <a:ahLst/>
              <a:cxnLst/>
              <a:rect l="l" t="t" r="r" b="b"/>
              <a:pathLst>
                <a:path w="18493" h="18493" extrusionOk="0">
                  <a:moveTo>
                    <a:pt x="3381" y="1"/>
                  </a:moveTo>
                  <a:lnTo>
                    <a:pt x="0" y="3382"/>
                  </a:lnTo>
                  <a:lnTo>
                    <a:pt x="0" y="15845"/>
                  </a:lnTo>
                  <a:lnTo>
                    <a:pt x="469" y="15845"/>
                  </a:lnTo>
                  <a:lnTo>
                    <a:pt x="469" y="17291"/>
                  </a:lnTo>
                  <a:lnTo>
                    <a:pt x="0" y="17291"/>
                  </a:lnTo>
                  <a:lnTo>
                    <a:pt x="0" y="18493"/>
                  </a:lnTo>
                  <a:lnTo>
                    <a:pt x="15967" y="18493"/>
                  </a:lnTo>
                  <a:lnTo>
                    <a:pt x="18492" y="15988"/>
                  </a:lnTo>
                  <a:lnTo>
                    <a:pt x="18492" y="12383"/>
                  </a:lnTo>
                  <a:lnTo>
                    <a:pt x="17942" y="12383"/>
                  </a:lnTo>
                  <a:lnTo>
                    <a:pt x="17942" y="10937"/>
                  </a:lnTo>
                  <a:lnTo>
                    <a:pt x="18492" y="10937"/>
                  </a:lnTo>
                  <a:lnTo>
                    <a:pt x="18492" y="9980"/>
                  </a:lnTo>
                  <a:lnTo>
                    <a:pt x="17942" y="9980"/>
                  </a:lnTo>
                  <a:lnTo>
                    <a:pt x="17942" y="8534"/>
                  </a:lnTo>
                  <a:lnTo>
                    <a:pt x="18492" y="8534"/>
                  </a:lnTo>
                  <a:lnTo>
                    <a:pt x="18492" y="7495"/>
                  </a:lnTo>
                  <a:lnTo>
                    <a:pt x="17392" y="7495"/>
                  </a:lnTo>
                  <a:lnTo>
                    <a:pt x="17392" y="3667"/>
                  </a:lnTo>
                  <a:lnTo>
                    <a:pt x="18492" y="3667"/>
                  </a:lnTo>
                  <a:lnTo>
                    <a:pt x="18492" y="1"/>
                  </a:lnTo>
                  <a:lnTo>
                    <a:pt x="10570" y="1"/>
                  </a:lnTo>
                  <a:lnTo>
                    <a:pt x="10570" y="917"/>
                  </a:lnTo>
                  <a:lnTo>
                    <a:pt x="8146" y="917"/>
                  </a:lnTo>
                  <a:lnTo>
                    <a:pt x="814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128588" algn="bl" rotWithShape="0">
                <a:schemeClr val="lt2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98" name="Google Shape;2698;p44"/>
          <p:cNvSpPr txBox="1">
            <a:spLocks noGrp="1"/>
          </p:cNvSpPr>
          <p:nvPr>
            <p:ph type="title"/>
          </p:nvPr>
        </p:nvSpPr>
        <p:spPr>
          <a:xfrm>
            <a:off x="2206800" y="2374150"/>
            <a:ext cx="4730400" cy="68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err="1"/>
              <a:t>Voorbeelden</a:t>
            </a:r>
            <a:endParaRPr dirty="0"/>
          </a:p>
        </p:txBody>
      </p:sp>
      <p:sp>
        <p:nvSpPr>
          <p:cNvPr id="2699" name="Google Shape;2699;p44"/>
          <p:cNvSpPr txBox="1">
            <a:spLocks noGrp="1"/>
          </p:cNvSpPr>
          <p:nvPr>
            <p:ph type="subTitle" idx="1"/>
          </p:nvPr>
        </p:nvSpPr>
        <p:spPr>
          <a:xfrm>
            <a:off x="3137400" y="3519025"/>
            <a:ext cx="2869200" cy="6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00" name="Google Shape;2700;p44"/>
          <p:cNvSpPr txBox="1">
            <a:spLocks noGrp="1"/>
          </p:cNvSpPr>
          <p:nvPr>
            <p:ph type="title" idx="2"/>
          </p:nvPr>
        </p:nvSpPr>
        <p:spPr>
          <a:xfrm>
            <a:off x="2206800" y="1223888"/>
            <a:ext cx="4730400" cy="8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cxnSp>
        <p:nvCxnSpPr>
          <p:cNvPr id="2701" name="Google Shape;2701;p44"/>
          <p:cNvCxnSpPr/>
          <p:nvPr/>
        </p:nvCxnSpPr>
        <p:spPr>
          <a:xfrm rot="10800000" flipH="1">
            <a:off x="2493738" y="3309720"/>
            <a:ext cx="4156500" cy="1350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  <p:sp>
        <p:nvSpPr>
          <p:cNvPr id="2702" name="Google Shape;2702;p44"/>
          <p:cNvSpPr/>
          <p:nvPr/>
        </p:nvSpPr>
        <p:spPr>
          <a:xfrm>
            <a:off x="2358438" y="3248820"/>
            <a:ext cx="135300" cy="1353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3" name="Google Shape;2703;p44"/>
          <p:cNvSpPr/>
          <p:nvPr/>
        </p:nvSpPr>
        <p:spPr>
          <a:xfrm>
            <a:off x="6650238" y="3248820"/>
            <a:ext cx="135300" cy="1353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285750" algn="bl" rotWithShape="0">
              <a:schemeClr val="accent1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704" name="Google Shape;2704;p44"/>
          <p:cNvCxnSpPr>
            <a:stCxn id="2702" idx="6"/>
            <a:endCxn id="2703" idx="2"/>
          </p:cNvCxnSpPr>
          <p:nvPr/>
        </p:nvCxnSpPr>
        <p:spPr>
          <a:xfrm>
            <a:off x="2493738" y="3316470"/>
            <a:ext cx="41565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</p:spTree>
    <p:extLst>
      <p:ext uri="{BB962C8B-B14F-4D97-AF65-F5344CB8AC3E}">
        <p14:creationId xmlns:p14="http://schemas.microsoft.com/office/powerpoint/2010/main" val="4006396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9" name="Google Shape;2709;p45"/>
          <p:cNvSpPr txBox="1">
            <a:spLocks noGrp="1"/>
          </p:cNvSpPr>
          <p:nvPr>
            <p:ph type="title"/>
          </p:nvPr>
        </p:nvSpPr>
        <p:spPr>
          <a:xfrm>
            <a:off x="2344488" y="784980"/>
            <a:ext cx="4455000" cy="62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Pablo the flamingo</a:t>
            </a:r>
            <a:endParaRPr dirty="0"/>
          </a:p>
        </p:txBody>
      </p:sp>
      <p:sp>
        <p:nvSpPr>
          <p:cNvPr id="2710" name="Google Shape;2710;p45"/>
          <p:cNvSpPr txBox="1">
            <a:spLocks noGrp="1"/>
          </p:cNvSpPr>
          <p:nvPr>
            <p:ph type="subTitle" idx="1"/>
          </p:nvPr>
        </p:nvSpPr>
        <p:spPr>
          <a:xfrm>
            <a:off x="2446956" y="2569982"/>
            <a:ext cx="4250088" cy="120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</a:pPr>
            <a:endParaRPr dirty="0"/>
          </a:p>
        </p:txBody>
      </p:sp>
      <p:cxnSp>
        <p:nvCxnSpPr>
          <p:cNvPr id="2711" name="Google Shape;2711;p45"/>
          <p:cNvCxnSpPr>
            <a:stCxn id="2712" idx="6"/>
            <a:endCxn id="2713" idx="2"/>
          </p:cNvCxnSpPr>
          <p:nvPr/>
        </p:nvCxnSpPr>
        <p:spPr>
          <a:xfrm>
            <a:off x="2493738" y="2349927"/>
            <a:ext cx="4170600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8588" algn="bl" rotWithShape="0">
              <a:schemeClr val="accent1"/>
            </a:outerShdw>
          </a:effectLst>
        </p:spPr>
      </p:cxnSp>
      <p:grpSp>
        <p:nvGrpSpPr>
          <p:cNvPr id="2714" name="Google Shape;2714;p45"/>
          <p:cNvGrpSpPr/>
          <p:nvPr/>
        </p:nvGrpSpPr>
        <p:grpSpPr>
          <a:xfrm>
            <a:off x="2358438" y="2282277"/>
            <a:ext cx="4441050" cy="135300"/>
            <a:chOff x="2358438" y="2282277"/>
            <a:chExt cx="4441050" cy="135300"/>
          </a:xfrm>
        </p:grpSpPr>
        <p:sp>
          <p:nvSpPr>
            <p:cNvPr id="2712" name="Google Shape;2712;p45"/>
            <p:cNvSpPr/>
            <p:nvPr/>
          </p:nvSpPr>
          <p:spPr>
            <a:xfrm>
              <a:off x="2358438" y="2282277"/>
              <a:ext cx="135300" cy="1353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3" name="Google Shape;2713;p45"/>
            <p:cNvSpPr/>
            <p:nvPr/>
          </p:nvSpPr>
          <p:spPr>
            <a:xfrm>
              <a:off x="6664188" y="2282277"/>
              <a:ext cx="135300" cy="135300"/>
            </a:xfrm>
            <a:prstGeom prst="ellipse">
              <a:avLst/>
            </a:pr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85750" algn="bl" rotWithShape="0">
                <a:schemeClr val="accent1"/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715" name="Google Shape;2715;p45"/>
            <p:cNvCxnSpPr>
              <a:stCxn id="2712" idx="6"/>
              <a:endCxn id="2713" idx="2"/>
            </p:cNvCxnSpPr>
            <p:nvPr/>
          </p:nvCxnSpPr>
          <p:spPr>
            <a:xfrm>
              <a:off x="2493738" y="2349927"/>
              <a:ext cx="4170600" cy="0"/>
            </a:xfrm>
            <a:prstGeom prst="straightConnector1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28588" algn="bl" rotWithShape="0">
                <a:schemeClr val="accent1"/>
              </a:outerShdw>
            </a:effectLst>
          </p:spPr>
        </p:cxnSp>
      </p:grpSp>
      <p:pic>
        <p:nvPicPr>
          <p:cNvPr id="2" name="Afbeelding 1">
            <a:hlinkClick r:id="rId3"/>
            <a:extLst>
              <a:ext uri="{FF2B5EF4-FFF2-40B4-BE49-F238E27FC236}">
                <a16:creationId xmlns:a16="http://schemas.microsoft.com/office/drawing/2014/main" id="{069B55AF-DF86-C1C3-1330-C12490CCF9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8295" y="2417577"/>
            <a:ext cx="3701486" cy="266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996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6880D8-50D3-9601-4D85-49F7FC2DF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Generative</a:t>
            </a:r>
            <a:r>
              <a:rPr lang="nl-NL" dirty="0"/>
              <a:t> Art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671C283-C56C-4C47-620A-658EC4E0E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7076963"/>
      </p:ext>
    </p:extLst>
  </p:cSld>
  <p:clrMapOvr>
    <a:masterClrMapping/>
  </p:clrMapOvr>
</p:sld>
</file>

<file path=ppt/theme/theme1.xml><?xml version="1.0" encoding="utf-8"?>
<a:theme xmlns:a="http://schemas.openxmlformats.org/drawingml/2006/main" name="Computer Science &amp; Mathematics Major For College: Computer Science &amp; Programming by Slidesgo">
  <a:themeElements>
    <a:clrScheme name="Simple Light">
      <a:dk1>
        <a:srgbClr val="000304"/>
      </a:dk1>
      <a:lt1>
        <a:srgbClr val="FFFFFF"/>
      </a:lt1>
      <a:dk2>
        <a:srgbClr val="00A4FF"/>
      </a:dk2>
      <a:lt2>
        <a:srgbClr val="E63B00"/>
      </a:lt2>
      <a:accent1>
        <a:srgbClr val="00E9FF"/>
      </a:accent1>
      <a:accent2>
        <a:srgbClr val="FFFFFF"/>
      </a:accent2>
      <a:accent3>
        <a:srgbClr val="91A7A8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507</Words>
  <Application>Microsoft Macintosh PowerPoint</Application>
  <PresentationFormat>Diavoorstelling (16:9)</PresentationFormat>
  <Paragraphs>86</Paragraphs>
  <Slides>20</Slides>
  <Notes>16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Arial</vt:lpstr>
      <vt:lpstr>Source Sans Pro</vt:lpstr>
      <vt:lpstr>Play</vt:lpstr>
      <vt:lpstr>Computer Science &amp; Mathematics Major For College: Computer Science &amp; Programming by Slidesgo</vt:lpstr>
      <vt:lpstr>EEN WORKSHOP IN CODE EN TECHNOLOGIE: CODEREN EN CREËREN</vt:lpstr>
      <vt:lpstr>CONTENTS OF THIS TEMPLATE</vt:lpstr>
      <vt:lpstr>BYTEBUDDY</vt:lpstr>
      <vt:lpstr>INHOUD</vt:lpstr>
      <vt:lpstr>Wat is code?</vt:lpstr>
      <vt:lpstr>Wat is code?</vt:lpstr>
      <vt:lpstr>Voorbeelden</vt:lpstr>
      <vt:lpstr>Pablo the flamingo</vt:lpstr>
      <vt:lpstr>Generative Art</vt:lpstr>
      <vt:lpstr>P5.JS</vt:lpstr>
      <vt:lpstr>P5.JS Web Editor</vt:lpstr>
      <vt:lpstr>http://editor.p5js.org</vt:lpstr>
      <vt:lpstr>http://editor.p5js.org</vt:lpstr>
      <vt:lpstr>Grid</vt:lpstr>
      <vt:lpstr>Grid</vt:lpstr>
      <vt:lpstr>Belangrijke functies</vt:lpstr>
      <vt:lpstr>De Opdracht</vt:lpstr>
      <vt:lpstr>Maak je eigen buddy!</vt:lpstr>
      <vt:lpstr>Pauze :D</vt:lpstr>
      <vt:lpstr>Maak je eigen buddy!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Steen van der, Aron (2304936)</cp:lastModifiedBy>
  <cp:revision>4</cp:revision>
  <dcterms:modified xsi:type="dcterms:W3CDTF">2024-06-03T14:40:03Z</dcterms:modified>
</cp:coreProperties>
</file>